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451" r:id="rId5"/>
    <p:sldId id="504" r:id="rId6"/>
    <p:sldId id="493" r:id="rId7"/>
    <p:sldId id="500" r:id="rId8"/>
    <p:sldId id="501" r:id="rId9"/>
    <p:sldId id="502" r:id="rId10"/>
    <p:sldId id="503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995" autoAdjust="0"/>
  </p:normalViewPr>
  <p:slideViewPr>
    <p:cSldViewPr>
      <p:cViewPr varScale="1">
        <p:scale>
          <a:sx n="73" d="100"/>
          <a:sy n="73" d="100"/>
        </p:scale>
        <p:origin x="851" y="6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331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892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894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187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5409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2791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37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过两天是逾越节，又是除酵节，祭司长和文士想法子怎么用诡计捉拿耶稣，杀他。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只是说：当节的日子不可，恐怕百姓生乱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sz="2200" b="1" dirty="0" smtClean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2" descr="https://media.freebibleimages.org/stories/FB_Mary_Anoints_Jesus/overview-thumbnails/001-mary-anoints-jesus.jpg?15386588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68" y="845174"/>
            <a:ext cx="32512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192932" y="2628900"/>
            <a:ext cx="548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30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最抵挡基督的人：宗教领袖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416511"/>
            <a:ext cx="312420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最看重的总是自己在人眼中的权威和形象</a:t>
            </a:r>
            <a:endParaRPr lang="en-US" altLang="zh-CN" sz="22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自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己的名</a:t>
            </a: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声和利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益是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行事为人</a:t>
            </a: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唯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一的原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则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noProof="0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用属世的方法维持自己的权柄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416511"/>
            <a:ext cx="48784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dirty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</a:t>
            </a:r>
            <a:r>
              <a:rPr lang="zh-CN" altLang="en-US" sz="2200" b="1" dirty="0" smtClean="0">
                <a:ln w="34925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能用神的话供应人使人结果子</a:t>
            </a:r>
            <a:endParaRPr lang="en-US" altLang="zh-CN" sz="2200" b="1" dirty="0" smtClean="0">
              <a:ln w="34925"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不是牧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养神的百姓，</a:t>
            </a: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而是把他们当作自己的财产</a:t>
            </a:r>
            <a:endParaRPr lang="en-US" altLang="zh-CN" sz="22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迫害对他们所做所为有所质疑的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endParaRPr kumimoji="0" lang="en-US" altLang="zh-CN" sz="2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5760" lvl="0" indent="-365760">
              <a:buFont typeface="Arial" panose="020B0604020202020204" pitchFamily="34" charset="0"/>
              <a:buChar char="•"/>
              <a:defRPr/>
            </a:pPr>
            <a:r>
              <a:rPr lang="zh-CN" altLang="en-US" sz="2200" b="1" dirty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做事没有道德底线（正常的良心被宗教麻痹了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200" b="1" dirty="0">
              <a:solidFill>
                <a:schemeClr val="accent6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4282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耶稣在伯大尼长大痲疯的西门家里坐席的时候，有一个女人拿着一玉瓶至贵的真哪哒香膏来，打破玉瓶，把膏浇在耶稣的头上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有几个人心中很不喜悦，说：何用这样枉费香膏呢？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这香膏可以卖叁十多两银子賙济穷人。他们就向那女人生气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14:6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耶稣说：由她罢！为甚么难为她呢？她在我身上作的是一件美事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14:7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因为常有穷人和你们同在，要向他们行善随时都可以；只是你们不常有我。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Picture 6" descr="https://media.freebibleimages.org/stories/FB_Mary_Anoints_Jesus/overview-thumbnails/005-mary-anoints-jesus.jpg?15386588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68" y="854091"/>
            <a:ext cx="32512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6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14:8 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所作的，是尽她所能的；她是为我安葬的事把香膏预先浇在我身上。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我实在告诉你们，普天之下，无论在甚么地方传这福音，也要述说这女人所作的，以为纪念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6" name="Picture 2" descr="https://media.freebibleimages.org/stories/FB_Mary_Anoints_Jesus/overview-thumbnails/007-mary-anoints-jesus.jpg?15386588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068" y="876300"/>
            <a:ext cx="2438400" cy="182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1864" y="2808356"/>
            <a:ext cx="3575736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路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10:38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他们走路的时候，耶稣进了一个村庄。有一个女人，名叫马大，接他到自己家里。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10:39 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她有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一个妹子，名叫马利亚，在耶稣脚前坐着听他的道。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10:40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马大伺候的事多，心里忙乱，就进前来，说：主阿，我的妹子留下我一个人伺候，你不在意么？请吩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咐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来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帮助我。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10:41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耶稣回答说：马大！马大！你为许多的事思虑烦扰，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10:42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但是不可少的只有一件；马利亚已经选择那上好的福份，是不能夺去的。</a:t>
            </a:r>
            <a:endParaRPr lang="en-US" altLang="zh-CN" sz="16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2808356"/>
            <a:ext cx="5323063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11:1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有一个患病的人，名叫拉撒路，住在伯大尼，就是马利亚和他姊姊马大的村庄。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这马利亚就是那用香膏抹主，又用头髮擦他脚的；患病的拉撒路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是她的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兄弟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</a:t>
            </a:r>
            <a:r>
              <a:rPr lang="en-US" altLang="zh-CN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11:5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耶稣素来爱马大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和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妹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子并拉撒路。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11:6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听见拉撒路病了。就在所居之地仍住了两天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</a:t>
            </a:r>
            <a:r>
              <a:rPr lang="en-US" altLang="zh-CN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11:20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马大听见耶稣来了，就出去迎接他；马利亚却仍然坐在家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里。。。</a:t>
            </a:r>
            <a:r>
              <a:rPr lang="en-US" altLang="zh-CN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11:28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马大说了这话，就回去暗暗的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叫她妹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子马利亚，说：夫子来了，叫你。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11:29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马利亚听见了，就急忙起来，到耶稣那里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去。。。 </a:t>
            </a:r>
            <a:r>
              <a:rPr lang="en-US" altLang="zh-CN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11:32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马利亚到了耶稣那里，看见他，就俯伏在他脚前，说：主阿，你若早在这里，我兄弟必不死</a:t>
            </a:r>
            <a:r>
              <a:rPr lang="zh-CN" altLang="en-US" sz="16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</a:t>
            </a:r>
            <a:endParaRPr lang="en-US" altLang="zh-CN" sz="16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5108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十二门徒之中，有一个加略人犹大去见祭司长，要把耶稣交给他们。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他们听见就欢喜，又应许给他银子；他就寻思如何得便把耶稣交给他们。</a:t>
            </a:r>
          </a:p>
          <a:p>
            <a:pPr>
              <a:spcAft>
                <a:spcPts val="1200"/>
              </a:spcAft>
              <a:defRPr/>
            </a:pP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除酵节的第一天，就是宰逾越羊羔的那一天，门徒对耶稣说：你吃逾越节的筵席要我们往那里去预备呢？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耶稣就打发两个门徒，对他们说：你们进城去，必有人拿着一瓶水迎面而来，你们就跟着他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9" name="Picture 2" descr="https://media.freebibleimages.org/stories/FB_Mary_Anoints_Jesus/overview-thumbnails/011-mary-anoints-jesus.jpg?15386588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845175"/>
            <a:ext cx="32512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media.freebibleimages.org/stories/FB_Last_Supper_Jesus/overview-thumbnails/002-last-supper-jesus.jpg?15386588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3276600"/>
            <a:ext cx="32511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56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他进那家去，你们就对那家的主人说：夫子说：客房在那里？我与门徒好在那里吃逾越节的筵席。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他必指给你们摆设整齐的一间大楼，你们就在那里为我们预备。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门徒出去，进了城，所遇见的正如耶稣所说的。他们就预备了逾越节的筵席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到了晚上，耶稣和十二个门徒都来了。</a:t>
            </a:r>
          </a:p>
        </p:txBody>
      </p:sp>
      <p:pic>
        <p:nvPicPr>
          <p:cNvPr id="7" name="Picture 6" descr="https://media.freebibleimages.org/stories/FB_Last_Supper_Jesus/overview-thumbnails/003-last-supper-jesus.jpg?15386588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845176"/>
            <a:ext cx="325119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4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他们坐席正吃的时候，耶稣说：我实在告诉你们，你们中间有一个与我同吃的人要卖我了。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他们就忧愁起来，一个一个的问他说：是我么？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耶稣对他们说：是十二个门徒中同我蘸手在盘子里的那个人。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14:21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人子必要去世，正如经上指着他所写的；但卖人子的人有祸了！那人不生在世上倒好。</a:t>
            </a:r>
          </a:p>
        </p:txBody>
      </p:sp>
      <p:pic>
        <p:nvPicPr>
          <p:cNvPr id="4100" name="Picture 4" descr="https://media.freebibleimages.org/stories/FB_Last_Supper_Jesus/overview-thumbnails/012-last-supper-jesus.jpg?15386588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76301"/>
            <a:ext cx="253999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198" y="3965520"/>
            <a:ext cx="4490333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12:3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马利亚就拿着一斤极贵的真哪哒香膏，抹耶稣的脚，又用自己头髮去擦，屋里就满了膏的香气。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12:4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有一个门徒，就是那将要卖耶稣的加略人犹大，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12:5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说：这香膏为甚么不卖叁十两银子賙济穷人呢？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12:6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他说这话，并不是挂念穷人，乃因他是个贼，又带着钱囊，常取其中所存的。</a:t>
            </a:r>
            <a:endParaRPr lang="en-US" altLang="zh-CN" sz="16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2896" y="2860133"/>
            <a:ext cx="4308704" cy="10772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约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13:26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耶稣回答说：我蘸一点饼给谁，就是谁。耶稣就蘸了一点饼，递给加略人西门的儿子犹大。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13:27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他吃了以后，撒但就入了他的心。耶稣便对他说：你所做的，快做罢！</a:t>
            </a:r>
            <a:endParaRPr lang="en-US" altLang="zh-CN" sz="16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82896" y="3993581"/>
            <a:ext cx="4308704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27:3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这时候，卖耶稣的犹大看见耶稣已经定了罪，就后悔，把那叁十块钱拿回来给祭司长和长老，说：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27:4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我卖了无辜之人的血是有罪了。他们说：那与我们有甚么相干？你自己承当罢！</a:t>
            </a:r>
            <a:r>
              <a:rPr lang="en-US" altLang="zh-CN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27:5 </a:t>
            </a:r>
            <a:r>
              <a:rPr lang="zh-CN" altLang="en-US" sz="16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犹大就把那银钱丢在殿里，出去吊死了。</a:t>
            </a:r>
            <a:endParaRPr lang="en-US" altLang="zh-CN" sz="16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529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6110</TotalTime>
  <Words>1661</Words>
  <Application>Microsoft Office PowerPoint</Application>
  <PresentationFormat>On-screen Show (16:10)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YaHei</vt:lpstr>
      <vt:lpstr>Microsoft YaHei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472</cp:revision>
  <dcterms:created xsi:type="dcterms:W3CDTF">2011-09-04T18:01:24Z</dcterms:created>
  <dcterms:modified xsi:type="dcterms:W3CDTF">2019-01-20T14:02:22Z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