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2"/>
  </p:notesMasterIdLst>
  <p:sldIdLst>
    <p:sldId id="451" r:id="rId5"/>
    <p:sldId id="493" r:id="rId6"/>
    <p:sldId id="523" r:id="rId7"/>
    <p:sldId id="507" r:id="rId8"/>
    <p:sldId id="508" r:id="rId9"/>
    <p:sldId id="509" r:id="rId10"/>
    <p:sldId id="518" r:id="rId11"/>
    <p:sldId id="510" r:id="rId12"/>
    <p:sldId id="516" r:id="rId13"/>
    <p:sldId id="517" r:id="rId14"/>
    <p:sldId id="515" r:id="rId15"/>
    <p:sldId id="521" r:id="rId16"/>
    <p:sldId id="519" r:id="rId17"/>
    <p:sldId id="520" r:id="rId18"/>
    <p:sldId id="511" r:id="rId19"/>
    <p:sldId id="512" r:id="rId20"/>
    <p:sldId id="522" r:id="rId2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87995" autoAdjust="0"/>
  </p:normalViewPr>
  <p:slideViewPr>
    <p:cSldViewPr>
      <p:cViewPr varScale="1">
        <p:scale>
          <a:sx n="78" d="100"/>
          <a:sy n="78" d="100"/>
        </p:scale>
        <p:origin x="696" y="71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50111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85012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328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32454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684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4186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97845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93865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7892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8142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6735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428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5312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7350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04028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5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36</a:t>
            </a:r>
            <a:r>
              <a:rPr kumimoji="0" lang="zh-CN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你们看见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那行毁坏可憎的，站在不当站的地方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（读这经的人须要会意）。那时，在犹太的，应当逃到山上；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在房上的，不要下来，也不要进去拿家里的东西；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在田里的，也不要回去取衣裳。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当那些日子，怀孕的和奶孩子的有祸了！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你们应当祈求，叫这些事不在冬天临到。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因为在那些日子必有灾难，自从神创造万物直到如今，并没有这样的灾难，后来也必没有。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若不是主减少那日子，凡有血气的，总没有一个得救的；只是为主的选民，他将那日子减少了。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9200" y="876300"/>
            <a:ext cx="4014281" cy="4801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启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12:1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天上现出大异象来：有一个妇人身披日头，脚踏月亮，头戴十二星的冠冕</a:t>
            </a:r>
            <a:r>
              <a:rPr lang="zh-CN" altLang="en-US" sz="17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。。。</a:t>
            </a:r>
            <a:r>
              <a:rPr lang="en-US" altLang="zh-CN" sz="17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12:6 </a:t>
            </a:r>
            <a:r>
              <a:rPr lang="zh-CN" altLang="en-US" sz="17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妇人就逃到旷野，在那里有神给她预备的地方，使她被养活一千二百六十</a:t>
            </a:r>
            <a:r>
              <a:rPr lang="zh-CN" altLang="en-US" sz="17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天。</a:t>
            </a:r>
            <a:r>
              <a:rPr lang="en-US" altLang="zh-CN" sz="17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12:7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在天上就有了争战。米迦勒同他的使者与龙争战，龙也同他的使者去争战，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12:8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并没有得胜，天上再没有他们的地方。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12:9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大龙就是那古蛇，名叫魔鬼，又叫撒但，是迷惑普天下的。他被摔在地上，他的使者也一同被摔下去。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12:10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我听见在天上有大声音说：我神的救恩、能力、国度、并他基督的权柄，现在都来到了！因为那在我们神面前昼夜控告我们弟兄的，已经被摔下去</a:t>
            </a:r>
            <a:r>
              <a:rPr lang="zh-CN" altLang="en-US" sz="1700" b="1">
                <a:solidFill>
                  <a:prstClr val="black"/>
                </a:solidFill>
                <a:ea typeface="Microsoft YaHei" panose="020B0503020204020204" pitchFamily="34" charset="-122"/>
              </a:rPr>
              <a:t>了</a:t>
            </a:r>
            <a:r>
              <a:rPr lang="zh-CN" altLang="en-US" sz="1700" b="1" smtClean="0">
                <a:solidFill>
                  <a:prstClr val="black"/>
                </a:solidFill>
                <a:ea typeface="Microsoft YaHei" panose="020B0503020204020204" pitchFamily="34" charset="-122"/>
              </a:rPr>
              <a:t>。。。 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12:17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龙向妇人发怒，去与他其余的儿女争战，这儿女就是那守神诫命、为耶稣作见證的。那时龙就站在海边的沙上。</a:t>
            </a:r>
            <a:endParaRPr lang="en-US" altLang="zh-CN" sz="1700" b="1" dirty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3238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你们看见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那行毁坏可憎的，站在不当站的地方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（读这经的人须要会意）。那时，在犹太的，应当逃到山上；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在房上的，不要下来，也不要进去拿家里的东西；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在田里的，也不要回去取衣裳。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当那些日子，怀孕的和奶孩子的有祸了！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你们应当祈求，叫这些事不在冬天临到。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因为在那些日子必有灾难，自从神创造万物直到如今，并没有这样的灾难，后来也必没有。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若不是主减少那日子，凡有血气的，总没有一个得救的；只是为主的选民，他将那日子减少了。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876300"/>
            <a:ext cx="3938081" cy="4770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启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我又看见一个兽从海中上来，有十角七头，在十角上戴着十个冠冕，七头上有亵渎的名号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。。。。</a:t>
            </a:r>
            <a:r>
              <a:rPr lang="en-US" altLang="zh-CN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13:4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又拜那龙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―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因为他将自己的权柄给了兽，也拜兽，说：谁能比这兽，谁能与他交战呢？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13:5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又赐给他说夸大亵渎话的口，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又有权柄赐给他，可以任意而行四十二个月。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13:6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兽就开口向神说亵渎的话，亵渎神的名并他的帐幕，以及那些住在天上的。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13:7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又任凭他与圣徒争战，并且得胜；也把权柄赐给他，制伏各族、各民、各方、各国。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13:8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凡住在地上、名字从创世以来没有记在被杀之羔羊生命册上的人，都要拜他。</a:t>
            </a:r>
            <a:endParaRPr lang="en-US" altLang="zh-CN" sz="1900" b="1" dirty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9935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你们看见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那行毁坏可憎的，站在不当站的地方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（读这经的人须要会意）。那时，在犹太的，应当逃到山上；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在房上的，不要下来，也不要进去拿家里的东西；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在田里的，也不要回去取衣裳。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当那些日子，怀孕的和奶孩子的有祸了！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你们应当祈求，叫这些事不在冬天临到。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因为在那些日子必有灾难，自从神创造万物直到如今，并没有这样的灾难，后来也必没有。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若不是主减少那日子，凡有血气的，总没有一个得救的；只是为主的选民，他将那日子减少了。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876300"/>
            <a:ext cx="3938081" cy="44781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启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13:11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我又看见另有一个兽从地中上来有两角如同羊羔，说话好象龙。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13:12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他在头一个兽面前，施行头一个兽所有的权柄，并且叫地和住在地上的人拜那死伤医好的头一个兽。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13:13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又行大奇事，甚至在人面前，叫火从天降在地上。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13:14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他因赐给他权柄在兽面前能行奇事，就迷惑住在地上的人，说：要给那受刀伤还活着的兽作个象。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13:15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又有权柄赐给他，叫兽象有生气，并且能说话，又叫所有不拜兽象的人都被杀害。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13:16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他又叫众人，无论大小、贫富、自主的、为奴的，都在右手上或是在额上受一个印记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516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你们看见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那行毁坏可憎的，站在不当站的地方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（读这经的人须要会意）。那时，在犹太的，应当逃到山上；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在房上的，不要下来，也不要进去拿家里的东西；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在田里的，也不要回去取衣裳。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当那些日子，怀孕的和奶孩子的有祸了！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你们应当祈求，叫这些事不在冬天临到。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因为在那些日子必有灾难，自从神创造万物直到如今，并没有这样的灾难，后来也必没有。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若不是主减少那日子，凡有血气的，总没有一个得救的；只是为主的选民，他将那日子减少了。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876300"/>
            <a:ext cx="3938081" cy="447814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启</a:t>
            </a:r>
            <a:r>
              <a:rPr lang="en-US" altLang="zh-CN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17:3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我被圣灵感动，天使带我到旷野去，我就看见一个女人骑在朱红色的兽上；那兽有七头十角，遍体有亵渎的名号。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17:4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那女人穿着紫色和朱红色的衣服，用金子、宝石、珍珠为妆饰；手拿金杯，杯中盛满了可憎之物，就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是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她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淫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乱的污秽。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17:5 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在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她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额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上有名写着说：奥秘哉！大巴比伦，作世上的淫妇和一切可憎之物的母。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17:6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我又看见那女人喝醉了圣徒的血和为耶稣作见證之人的血。我看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见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她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，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就大大的希奇。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17:7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天使对我说：你为甚么希奇呢？我要将这女人和驮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着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她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的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那七头十角兽的奥秘告诉你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573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你们看见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那行毁坏可憎的，站在不当站的地方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（读这经的人须要会意）。那时，在犹太的，应当逃到山上；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在房上的，不要下来，也不要进去拿家里的东西；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在田里的，也不要回去取衣裳。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当那些日子，怀孕的和奶孩子的有祸了！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你们应当祈求，叫这些事不在冬天临到。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因为在那些日子必有灾难，自从神创造万物直到如今，并没有这样的灾难，后来也必没有。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若不是主减少那日子，凡有血气的，总没有一个得救的；只是为主的选民，他将那日子减少了。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876300"/>
            <a:ext cx="3938081" cy="452431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启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11:1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有一根苇子赐给我，当作量度的杖，且有话说：起来！将神的殿和祭坛，并在殿中礼拜的人都量一量。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11:2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只是殿外的院子要留下不用量，因为这是给了外邦人的；</a:t>
            </a:r>
            <a:r>
              <a:rPr lang="zh-CN" altLang="en-US" b="1" dirty="0">
                <a:solidFill>
                  <a:srgbClr val="C00000"/>
                </a:solidFill>
                <a:ea typeface="Microsoft YaHei" panose="020B0503020204020204" pitchFamily="34" charset="-122"/>
              </a:rPr>
              <a:t>他们要践踏圣城四十二个月。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11:3 </a:t>
            </a:r>
            <a:r>
              <a:rPr lang="zh-CN" altLang="en-US" b="1" dirty="0">
                <a:solidFill>
                  <a:srgbClr val="C00000"/>
                </a:solidFill>
                <a:ea typeface="Microsoft YaHei" panose="020B0503020204020204" pitchFamily="34" charset="-122"/>
              </a:rPr>
              <a:t>我要使我那两个见證人，穿着毛衣，传道一千二百六十天</a:t>
            </a:r>
            <a:r>
              <a:rPr lang="zh-CN" altLang="en-US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。</a:t>
            </a:r>
            <a:r>
              <a:rPr lang="zh-CN" altLang="en-US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。。</a:t>
            </a:r>
            <a:r>
              <a:rPr lang="en-US" altLang="zh-CN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11:6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这二人有权柄，在他们传道的日子叫天闭塞不下雨；又有权柄叫水变为血，并且能随时随意用各样的灾殃攻击世界。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11:7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他们作完见證的时候，那从无底坑里上来的兽必与他们交战，并且得胜，把他们杀了。</a:t>
            </a:r>
            <a:r>
              <a:rPr lang="en-US" altLang="zh-CN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11:8 </a:t>
            </a:r>
            <a:r>
              <a:rPr lang="zh-CN" altLang="en-US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他们的尸首就倒在大城里的街上；这城按着灵意叫所多玛，又叫埃及，就是他们的主钉十字架之处。</a:t>
            </a:r>
            <a:endParaRPr lang="en-US" altLang="zh-CN" b="1" dirty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832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那时若有人对你们说：看哪，基督在这里，或说：基督在那里，你们不要信！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因为假基督、假先知将要起来，显神蹟奇事，倘若能行，就把选民迷惑了。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你们要谨慎。看哪，凡事我都预先告诉你们了。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在那些日子，那灾难以后，日头要变黑了，月亮也不放光，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众星要从天上坠落，天势都要震动。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那时，他们（马太二十四章叁十节是地上的万族）要看见人子有大能力、大荣耀，驾云降临。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他要差遣天使，把他的选民，从四方（方：原文是风），从地极直到天边，都招聚了来。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029200" y="876300"/>
            <a:ext cx="4083203" cy="4770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亚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14:4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那日，他的脚必站在耶路撒冷前面朝东的橄榄山上。这山必从中间分裂，自东至西成为极大的谷。山的一半向北挪移，一半向南挪移。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14:5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你们要从我山的谷中逃跑，因为山谷必延到亚萨。你们逃跑，必如犹大王乌西雅年间的人逃避大地震一样。耶和华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―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我的　神必降临，有一切圣者同来。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14:6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那日，必没有光，叁光必退缩。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14:7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那日，必是耶和华所知道的，不是白昼，也不是黑夜，到了晚上纔有光明。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14:8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那日，必有活水从耶路撒冷出来，一半往东海流，一半往西海流；冬夏都是如此。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14:9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耶和华必作全地的王。那日耶和华必为独一无二的，他的名也是独一无二的。</a:t>
            </a:r>
            <a:endParaRPr lang="en-US" altLang="zh-CN" sz="1900" b="1" dirty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62202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你们可以从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无花果树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学个比方：当树枝发嫩长叶的时候，你们就知道夏天近了。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这样，你们几时看见这些事成就，也该知道人子（人子：或作神的国）近了，正在门口了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13:30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我实在告诉你们，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这世代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还没有过去，这些事都要成就。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13:31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天地要废去，我的话却不能废去。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13:32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但那日子，那时辰，没有人知道，连天上的使者也不知道，子也不知道，唯有父知道。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105400" y="876300"/>
            <a:ext cx="3938081" cy="4770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24:5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耶和华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―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以色列的　神如此说：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被掳去的犹大人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，就是我打发离开这地到迦勒底人之地去的，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我必看顾他们如这好无花果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，使他们得好处。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24:6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我要眷顾他们，使他们得好处，领他们归回这地。我也要建立他们，必不拆毁；栽植他们，并不拔出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。。。</a:t>
            </a:r>
            <a:r>
              <a:rPr lang="en-US" altLang="zh-CN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24:8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耶和华如此说：</a:t>
            </a:r>
            <a:r>
              <a:rPr lang="zh-CN" altLang="en-US" sz="1900" b="1" dirty="0">
                <a:solidFill>
                  <a:schemeClr val="bg1"/>
                </a:solidFill>
                <a:ea typeface="Microsoft YaHei" panose="020B0503020204020204" pitchFamily="34" charset="-122"/>
              </a:rPr>
              <a:t>我必将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犹大王西底家和他的首领，以及剩在这地耶路撒冷的余民，并住在埃及地的犹</a:t>
            </a:r>
            <a:r>
              <a:rPr lang="zh-CN" altLang="en-US" sz="19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大人</a:t>
            </a:r>
            <a:r>
              <a:rPr lang="zh-CN" altLang="en-US" sz="1900" b="1" dirty="0">
                <a:solidFill>
                  <a:schemeClr val="bg1"/>
                </a:solidFill>
                <a:ea typeface="Microsoft YaHei" panose="020B0503020204020204" pitchFamily="34" charset="-122"/>
              </a:rPr>
              <a:t>都交出来，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好象那极坏、坏得不可吃的无花果。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24:9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我必使他们交出来，在天下万国中抛来抛去，遭遇灾祸；在我赶逐他们到的各处成为凌辱、笑谈、讥刺、咒诅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970" y="4305030"/>
            <a:ext cx="5068434" cy="11695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1750" dirty="0">
                <a:solidFill>
                  <a:srgbClr val="0070C0"/>
                </a:solidFill>
              </a:rPr>
              <a:t>创15:13 </a:t>
            </a:r>
            <a:r>
              <a:rPr lang="en-US" sz="1750" dirty="0" err="1">
                <a:solidFill>
                  <a:srgbClr val="0070C0"/>
                </a:solidFill>
              </a:rPr>
              <a:t>耶和华对亚伯兰说：你要的确知道，你的后裔必寄居别人的地，又服事那地的人；</a:t>
            </a:r>
            <a:r>
              <a:rPr lang="en-US" sz="1750" dirty="0" err="1" smtClean="0">
                <a:solidFill>
                  <a:srgbClr val="0070C0"/>
                </a:solidFill>
              </a:rPr>
              <a:t>那地的人要苦待他们</a:t>
            </a:r>
            <a:r>
              <a:rPr lang="en-US" sz="1750" dirty="0" err="1" smtClean="0">
                <a:solidFill>
                  <a:srgbClr val="C00000"/>
                </a:solidFill>
              </a:rPr>
              <a:t>四百年</a:t>
            </a:r>
            <a:r>
              <a:rPr lang="zh-CN" altLang="en-US" sz="1750" dirty="0" smtClean="0">
                <a:solidFill>
                  <a:srgbClr val="0070C0"/>
                </a:solidFill>
              </a:rPr>
              <a:t>。。</a:t>
            </a:r>
            <a:r>
              <a:rPr lang="en-US" sz="1750" dirty="0" smtClean="0">
                <a:solidFill>
                  <a:srgbClr val="0070C0"/>
                </a:solidFill>
              </a:rPr>
              <a:t>15:16 </a:t>
            </a:r>
            <a:r>
              <a:rPr lang="en-US" sz="1750" dirty="0" err="1">
                <a:solidFill>
                  <a:srgbClr val="C00000"/>
                </a:solidFill>
              </a:rPr>
              <a:t>到了第四代</a:t>
            </a:r>
            <a:r>
              <a:rPr lang="en-US" sz="1750" dirty="0" err="1">
                <a:solidFill>
                  <a:srgbClr val="0070C0"/>
                </a:solidFill>
              </a:rPr>
              <a:t>，他们必回到此地，因为亚摩利人的罪孽还没有满盈</a:t>
            </a:r>
            <a:r>
              <a:rPr lang="en-US" sz="1750" dirty="0">
                <a:solidFill>
                  <a:srgbClr val="0070C0"/>
                </a:solidFill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4133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13:33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你们要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谨慎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儆醒祈祷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，因为你们不晓得那日期几时来到。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13:34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这事正如一个人离开本家，寄居外邦，把权柄交给仆人，分派各人当作的工又吩咐看门的儆醒。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13:35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所以，你们要儆醒；因为你们不知道家主甚么时候来，或晚上，或半夜，或鸡叫，或早晨；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13:36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恐怕他忽然来到，看见你们睡着了。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13:37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我对你们所说的话，也是对众人说：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要儆醒！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181600" y="1409700"/>
            <a:ext cx="3849202" cy="3313085"/>
            <a:chOff x="5250899" y="1306444"/>
            <a:chExt cx="3849202" cy="3313085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34520" r="-1"/>
            <a:stretch/>
          </p:blipFill>
          <p:spPr>
            <a:xfrm>
              <a:off x="6553200" y="1306444"/>
              <a:ext cx="2546901" cy="3286029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/>
            <a:srcRect l="-1" r="66519"/>
            <a:stretch/>
          </p:blipFill>
          <p:spPr>
            <a:xfrm>
              <a:off x="5250899" y="1333500"/>
              <a:ext cx="1302301" cy="3286029"/>
            </a:xfrm>
            <a:prstGeom prst="rect">
              <a:avLst/>
            </a:prstGeom>
          </p:spPr>
        </p:pic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79972" y="2149686"/>
            <a:ext cx="864857" cy="8700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22101" y="1893956"/>
            <a:ext cx="1373285" cy="13814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200133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8006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耶稣从殿里出来的时候，有一个门徒对他说：夫子，请看，这是何等的石头！何等的殿宇！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耶稣对他说：你看见这大殿宇么？将来在这里没有一块石头留在石头上，不被拆毁了。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耶稣在橄榄山上对圣殿而坐，彼得、雅各、约翰，和安得烈暗暗的问他说：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请告诉我们，甚么时候有这些事呢？这一切事将成的时候有甚么豫兆呢？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305030"/>
            <a:ext cx="8790718" cy="126188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太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24:1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耶稣出了圣殿，正走的时候，门徒进前来，把殿宇指给他看。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24:2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耶稣对他们说：你们不是看见这殿宇么？我实在告诉你们，将来在这里没有一块石头留在石头上，不被拆毁了。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24:3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耶稣在橄榄山上坐着，门徒暗暗的来说：请告诉我们，甚么时候有这些事？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你降临和世界的末了有甚么豫兆呢</a:t>
            </a:r>
            <a:r>
              <a:rPr lang="zh-CN" altLang="en-US" sz="19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？</a:t>
            </a:r>
            <a:endParaRPr lang="en-US" altLang="zh-CN" sz="1900" b="1" dirty="0" smtClean="0">
              <a:solidFill>
                <a:srgbClr val="C00000"/>
              </a:solidFill>
              <a:ea typeface="Microsoft YaHei" panose="020B0503020204020204" pitchFamily="34" charset="-122"/>
            </a:endParaRP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072" y="1066386"/>
            <a:ext cx="3990117" cy="2945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692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458469" y="966552"/>
            <a:ext cx="3346864" cy="18466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但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12:7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我听见那站在河水以上、穿细麻衣的，向天举起左右手，指着活到永远的主起誓说：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要到一载、二载、半载，打破圣民权力的时候，这一切事就都应验了</a:t>
            </a:r>
            <a:r>
              <a:rPr lang="zh-CN" altLang="en-US" sz="19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04131" y="871185"/>
            <a:ext cx="5072960" cy="47705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但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9:24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为你本国之民和你圣城，已经定了七十个七。要止住罪过，除净罪恶，赎尽罪孽，引进（或译：彰显）永义，封住异象和预言，并膏至圣者（者：或译所）。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9:25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你当知道，当明白，从出令重新建造耶路撒冷，直到有受膏君的时候，必有七个七和六十二个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七。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正在艰难的时候，耶路撒冷城连街带濠都必重新建造。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9:26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过了六十二个七，那（或译：有）受膏者必被剪除，一无所有；必有一王的民来毁灭这城和圣所，至终必如洪水沖没。必有争战，一直到底，荒凉的事已经定了。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9:27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一七之内，他必与许多人坚定盟约；一七之半，他必使祭祀与供献止息。那行毁坏可憎的（或译：使地荒凉的）如飞而来，并且有忿怒倾在那行毁坏的身上（或译：倾在那荒凉之地），直到所定的结局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58469" y="3009900"/>
            <a:ext cx="3368074" cy="24314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罗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11:25 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。。。等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到外邦人的数目添满了，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11:26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于是以色列全家都要得救。如经上所记：必有一位救主从锡安出来，要消除雅各家的一切罪恶；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11:27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又说：我除去他们罪的时候，这就是我与他们所立的约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9171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耶稣说：你们要谨慎，免得有人迷惑你们。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将来有好些人冒我的名来，说：我是基督，并且要迷惑许多人。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你们听见打仗和打仗的风声，不要惊慌。这些事是必须有的，只是末期还没有到。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民要攻打民，国要攻打国；多处必有地震、饑荒。这都是灾难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（原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文是生产之难）的起头。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245093" y="876300"/>
            <a:ext cx="3798388" cy="36009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启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我看见羔羊揭开七印中第一印的时候，就听见四活物中的一个活物，声音如雷，说：你来！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6:2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我就观看，见有一匹白马；骑在马上的，拿着弓，并有冠冕赐给他。他便出来，胜了又要胜。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揭开第二印的时候，我听见第二个活物说：你来。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就另有一匹马出来，是红的，有权柄给了那骑马的，可以从地上夺去太平，使人彼此相杀；又有一把大刀赐给他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695700"/>
            <a:ext cx="4102092" cy="18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86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耶稣说：你们要谨慎，免得有人迷惑你们。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将来有好些人冒我的名来，说：我是基督，并且要迷惑许多人。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你们听见打仗和打仗的风声，不要惊慌。这些事是必须有的，只是末期还没有到。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民要攻打民，国要攻打国；多处必有地震、饑荒。这都是灾难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（原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文是生产之难）的起头。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245093" y="876300"/>
            <a:ext cx="3798388" cy="41857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启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6:5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揭开第叁印的时候，我听见第叁个活物说：你来！我就观看，见有一匹黑马；骑在马上的，手里拿着天平。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6:6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我听见在四活物中似乎有声音说：一钱银子买一升麦子，一钱银子买叁升大麦；油和酒不可蹧蹋。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6:7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揭开第四印的时候，我听见第四个活物说：你来！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6:8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我就观看，见有一匹灰色马；骑在马上的，名字叫作死，阴府也随着他；有权柄赐给他们，可以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用刀剑、饑荒、瘟疫（或作：死亡）、野兽，杀害地上四分之一的人。</a:t>
            </a:r>
            <a:endParaRPr lang="en-US" altLang="zh-CN" sz="1900" b="1" dirty="0">
              <a:solidFill>
                <a:srgbClr val="C00000"/>
              </a:solidFill>
              <a:ea typeface="Microsoft YaHei" panose="020B0503020204020204" pitchFamily="34" charset="-12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695700"/>
            <a:ext cx="4102092" cy="187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5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4958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但你们要谨慎；因为人要把你们交给公会，并且你们在会堂里要受鞭打，又为我的缘故站在诸侯与君王面前，对他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们作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见證。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13:10 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然而，福音必须先传给万民。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人把你们拉去交官的时候，不要预先思虑说甚么；到那时候，赐给你们甚么话，你们就说甚么；因为说话的不是你们，乃是圣灵。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弟兄要把弟兄，父亲要把儿子，送到死地；儿女要起来与父母为敌，害死他们；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并且你们要为我的名被众人恨恶。唯有忍耐到底的，必然得救。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876300"/>
            <a:ext cx="4471481" cy="272382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启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7:1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此后，我看见四位天使站在地的四角，执掌地上四方的风，叫风不吹在地上、海上，和树上。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7:2 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我又看见另有一位天使，从日出之地上来，拿着永生神的印。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他就向那得着权柄能伤害地和海的四位天使大声喊着说：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7:3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地与海并树木，你们不可伤害，等我们印了我们神众仆人的额。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7:4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我听见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以色列人各支派中受印的数目有十四万四千。</a:t>
            </a:r>
            <a:endParaRPr lang="en-US" altLang="zh-CN" sz="1900" b="1" dirty="0">
              <a:solidFill>
                <a:srgbClr val="C00000"/>
              </a:solidFill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0" y="3728508"/>
            <a:ext cx="4471481" cy="19774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175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珥</a:t>
            </a:r>
            <a:r>
              <a:rPr lang="en-US" altLang="zh-CN" sz="175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2:28 </a:t>
            </a:r>
            <a:r>
              <a:rPr lang="zh-CN" altLang="en-US" sz="175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以后，我要将我的灵浇灌凡有血气的。你们的儿女要说预言；你们的老年人要做异梦，少年人要见异象。</a:t>
            </a:r>
            <a:r>
              <a:rPr lang="en-US" altLang="zh-CN" sz="175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2:29 </a:t>
            </a:r>
            <a:r>
              <a:rPr lang="zh-CN" altLang="en-US" sz="175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在那些日子，我要将我的灵浇灌我的仆人和使女。</a:t>
            </a:r>
            <a:r>
              <a:rPr lang="en-US" altLang="zh-CN" sz="175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2:30 </a:t>
            </a:r>
            <a:r>
              <a:rPr lang="zh-CN" altLang="en-US" sz="175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在天上地下，我要显出奇事，有血，有火，有烟柱。</a:t>
            </a:r>
            <a:r>
              <a:rPr lang="en-US" altLang="zh-CN" sz="175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2:31 </a:t>
            </a:r>
            <a:r>
              <a:rPr lang="zh-CN" altLang="en-US" sz="1750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日头要变为黑暗，月亮要变为血，这都在耶和华大而可畏的日子未到以前。</a:t>
            </a:r>
            <a:endParaRPr lang="en-US" sz="1750" dirty="0">
              <a:solidFill>
                <a:srgbClr val="0070C0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86068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44958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但你们要谨慎；因为人要把你们交给公会，并且你们在会堂里要受鞭打，又为我的缘故站在诸侯与君王面前，对他们作见證。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13:10 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然而，福音必须先传给万民。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13:11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人把你们拉去交官的时候，不要预先思虑说甚么；到那时候，赐给你们甚么话，你们就说甚么；因为说话的不是你们，乃是圣灵。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13:12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弟兄要把弟兄，父亲要把儿子，送到死地；儿女要起来与父母为敌，害死他们；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并且你们要为我的名被众人恨恶。唯有忍耐到底的，必然得救。</a:t>
            </a:r>
            <a:endParaRPr lang="zh-CN" altLang="en-US" sz="22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0" y="876300"/>
            <a:ext cx="4471481" cy="4801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启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6:9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揭开第五印的时候，我看见在祭坛底下，有为神的道、并为作见證被杀之人的灵魂，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6:10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大声喊着说：圣洁真实的主阿，你不审判住在地上的人，给我们伸流血的冤，要等到几时呢？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6:11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于是有白衣赐给他们各人；又有话对他们说，还要安息片时，等着一同作仆人的和他们的弟兄也象他们被杀，满足了数目。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6:12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揭开第六印的时候，我又看见地大震动，日头变黑象毛布，满月变红象血，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6:13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天上的星辰坠落于地，如同无花果树被大风摇动，落下未熟的果子一样。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6:14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天就挪移，好象书卷被卷起来；山岭海岛都被挪移离开本位。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6:15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地上的君王、臣宰、将军、富户、壮士，和一切为奴的、自主的，都藏在山洞和岩石穴里，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6:16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向山和岩石说：倒在我们身上罢！把我们藏起来，躲避坐宝座者的面目和羔羊的忿怒；</a:t>
            </a:r>
            <a:r>
              <a:rPr lang="en-US" altLang="zh-CN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6:17 </a:t>
            </a:r>
            <a:r>
              <a:rPr lang="zh-CN" altLang="en-US" sz="17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因为他们忿怒的大日到了，谁能站得住呢？</a:t>
            </a:r>
            <a:endParaRPr lang="en-US" altLang="zh-CN" sz="1700" b="1" dirty="0">
              <a:solidFill>
                <a:prstClr val="black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027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你们看见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那行毁坏可憎的，站在不当站的地方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（读这经的人须要会意）。那时，在犹太的，应当逃到山上；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在房上的，不要下来，也不要进去拿家里的东西；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在田里的，也不要回去取衣裳。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当那些日子，怀孕的和奶孩子的有祸了！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你们应当祈求，叫这些事不在冬天临到。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因为在那些日子必有灾难，自从神创造万物直到如今，并没有这样的灾难，后来也必没有。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若不是主减少那日子，凡有血气的，总没有一个得救的；只是为主的选民，他将那日子减少了。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245093" y="876300"/>
            <a:ext cx="3798388" cy="46320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但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9:24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为你本国之民和你圣城，已经定了七十个七。要止住罪过，除净罪恶，赎尽罪孽，引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进永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义，封住异象和预言，并膏至圣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者。。。</a:t>
            </a:r>
            <a:r>
              <a:rPr lang="en-US" altLang="zh-CN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9:27 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一七之内，他必与许多人坚定盟约；一七之半，他必使祭祀与供献止息。那行毁坏可憎</a:t>
            </a:r>
            <a:r>
              <a:rPr lang="zh-CN" altLang="en-US" sz="1900" b="1" dirty="0" smtClean="0">
                <a:solidFill>
                  <a:srgbClr val="C00000"/>
                </a:solidFill>
                <a:ea typeface="Microsoft YaHei" panose="020B0503020204020204" pitchFamily="34" charset="-122"/>
              </a:rPr>
              <a:t>的如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飞而来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，并且有忿怒倾在那行毁坏的身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上，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直到所定的结局</a:t>
            </a:r>
            <a:r>
              <a:rPr lang="zh-CN" altLang="en-US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。</a:t>
            </a:r>
            <a:endParaRPr lang="en-US" altLang="zh-CN" sz="1900" b="1" dirty="0" smtClean="0">
              <a:solidFill>
                <a:prstClr val="black"/>
              </a:solidFill>
              <a:ea typeface="Microsoft YaHei" panose="020B0503020204020204" pitchFamily="34" charset="-122"/>
            </a:endParaRPr>
          </a:p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但</a:t>
            </a:r>
            <a:r>
              <a:rPr lang="en-US" altLang="zh-CN" sz="19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12:7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我听见那站在河水以上、穿细麻衣的，向天举起左右手，指着活到永远的主起誓说：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要到一载、二载、半载，打破圣民权力的时候，这一切事就都应验了。</a:t>
            </a:r>
            <a:endParaRPr lang="en-US" altLang="zh-CN" sz="1900" b="1" dirty="0">
              <a:solidFill>
                <a:srgbClr val="C0000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2613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1054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你们看见</a:t>
            </a:r>
            <a:r>
              <a:rPr lang="zh-CN" altLang="en-US" sz="2200" b="1" dirty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那行毁坏可憎的，站在不当站的地方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（读这经的人须要会意）。那时，在犹太的，应当逃到山上；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在房上的，不要下来，也不要进去拿家里的东西；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在田里的，也不要回去取衣裳。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当那些日子，怀孕的和奶孩子的有祸了！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你们应当祈求，叫这些事不在冬天临到。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13:19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因为在那些日子必有灾难，自从神创造万物直到如今，并没有这样的灾难，后来也必没有。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13:20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若不是主减少那日子，凡有血气的，总没有一个得救的；只是为主的选民，他将那日子减少了。</a:t>
            </a:r>
          </a:p>
        </p:txBody>
      </p:sp>
      <p:sp>
        <p:nvSpPr>
          <p:cNvPr id="5" name="Rectangle 4"/>
          <p:cNvSpPr/>
          <p:nvPr/>
        </p:nvSpPr>
        <p:spPr>
          <a:xfrm>
            <a:off x="5245093" y="876300"/>
            <a:ext cx="3798388" cy="389337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帖后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2:1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弟兄们，论到我们主耶稣基督降临和我们到他那里聚集，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2:2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我劝你们：无论有灵、有言语、有冒我名的书信，说主的日子现在（或作：就）到了，不要轻易动心，也不要惊慌。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2:3 </a:t>
            </a:r>
            <a:r>
              <a:rPr lang="zh-CN" altLang="en-US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人不拘用甚么法子，你们总不要被他诱惑；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因为那日子以前，必有离道反教的事，并有那大罪人，就是沉沦之子，显露出来。</a:t>
            </a:r>
            <a:r>
              <a:rPr lang="en-US" altLang="zh-CN" sz="19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2:4 </a:t>
            </a:r>
            <a:r>
              <a:rPr lang="zh-CN" altLang="en-US" sz="1900" b="1" dirty="0">
                <a:solidFill>
                  <a:srgbClr val="C00000"/>
                </a:solidFill>
                <a:ea typeface="Microsoft YaHei" panose="020B0503020204020204" pitchFamily="34" charset="-122"/>
              </a:rPr>
              <a:t>他是抵挡主，高抬自己，超过一切称为神的和一切受人敬拜的，甚至坐在神的殿里，自称是神。</a:t>
            </a:r>
            <a:endParaRPr lang="en-US" altLang="zh-CN" sz="1900" b="1" dirty="0">
              <a:solidFill>
                <a:srgbClr val="C00000"/>
              </a:solidFill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3093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spcAft>
            <a:spcPts val="600"/>
          </a:spcAft>
          <a:defRPr b="1" dirty="0">
            <a:solidFill>
              <a:prstClr val="black"/>
            </a:solidFill>
            <a:ea typeface="Microsoft YaHei" panose="020B0503020204020204" pitchFamily="34" charset="-122"/>
          </a:defRPr>
        </a:defPPr>
      </a:lstStyle>
      <a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192CEE-5900-482E-BE20-28652FF1739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6384</TotalTime>
  <Words>6286</Words>
  <Application>Microsoft Office PowerPoint</Application>
  <PresentationFormat>On-screen Show (16:10)</PresentationFormat>
  <Paragraphs>70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微软雅黑</vt:lpstr>
      <vt:lpstr>微软雅黑</vt:lpstr>
      <vt:lpstr>宋体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480</cp:revision>
  <dcterms:created xsi:type="dcterms:W3CDTF">2011-09-04T18:01:24Z</dcterms:created>
  <dcterms:modified xsi:type="dcterms:W3CDTF">2019-01-13T15:29:47Z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