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1"/>
  </p:notesMasterIdLst>
  <p:sldIdLst>
    <p:sldId id="451" r:id="rId5"/>
    <p:sldId id="483" r:id="rId6"/>
    <p:sldId id="489" r:id="rId7"/>
    <p:sldId id="490" r:id="rId8"/>
    <p:sldId id="488" r:id="rId9"/>
    <p:sldId id="491" r:id="rId10"/>
    <p:sldId id="494" r:id="rId11"/>
    <p:sldId id="485" r:id="rId12"/>
    <p:sldId id="495" r:id="rId13"/>
    <p:sldId id="496" r:id="rId14"/>
    <p:sldId id="497" r:id="rId15"/>
    <p:sldId id="498" r:id="rId16"/>
    <p:sldId id="500" r:id="rId17"/>
    <p:sldId id="492" r:id="rId18"/>
    <p:sldId id="484" r:id="rId19"/>
    <p:sldId id="487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73" d="100"/>
          <a:sy n="73" d="100"/>
        </p:scale>
        <p:origin x="851" y="5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144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270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640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510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387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993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461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74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565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70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43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738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252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452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26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34</a:t>
            </a:r>
            <a:r>
              <a:rPr kumimoji="0" lang="zh-CN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每天晚上，耶稣出城去。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早晨，他们从那里经过，看见无花果树连根都枯乾了。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彼得想起耶稣的话来，就对他说：拉比，请看！你所咒诅的无花果树，已经枯乾了。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耶稣回答说：你们当信服神。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我实在告诉你们，无论何人对这座山说：你挪开此地，投在海里！他若心里不疑惑，只信他所说的必成，就必给他成了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所以我告诉你们，凡你们祷告祈求的，无论是甚么，只要信是得着的，就必得着。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363" y="4514671"/>
            <a:ext cx="457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3600" b="1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何才可能像主耶稣所说那样毫不怀疑</a:t>
            </a:r>
            <a:r>
              <a:rPr kumimoji="0" lang="zh-CN" altLang="en-US" sz="36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198" y="3345352"/>
            <a:ext cx="3617719" cy="2139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约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5:19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耶稣对他们说：我实实在在的告诉你们</a:t>
            </a:r>
            <a:r>
              <a:rPr lang="zh-CN" altLang="en-US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，子凭着自己不能做甚么，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唯有看见父所做的</a:t>
            </a:r>
            <a:r>
              <a:rPr lang="zh-CN" altLang="en-US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，子纔能做；父所做的事，子也照样做。</a:t>
            </a:r>
            <a:r>
              <a:rPr lang="en-US" altLang="zh-CN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5:20 </a:t>
            </a:r>
            <a:r>
              <a:rPr lang="zh-CN" altLang="en-US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父爱子，将自己所做的一切事指给他看，还要将比这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更大的事指给他看，叫你们希奇。</a:t>
            </a:r>
            <a:endParaRPr lang="en-US" altLang="zh-CN" sz="1900" b="1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r="8887"/>
          <a:stretch/>
        </p:blipFill>
        <p:spPr bwMode="auto">
          <a:xfrm>
            <a:off x="5410197" y="954296"/>
            <a:ext cx="3636921" cy="23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3984" y="969697"/>
            <a:ext cx="3702206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</a:rPr>
              <a:t>雅1:17 </a:t>
            </a:r>
            <a:r>
              <a:rPr lang="en-US" sz="1600" dirty="0" err="1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</a:rPr>
              <a:t>各样美善的恩赐和各样全备的赏赐都是从上头来的，从众光之父那里降下来的；在他并没有改变，也没有转动的影儿</a:t>
            </a:r>
            <a:r>
              <a:rPr lang="en-US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586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每天晚上，耶稣出城去。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早晨，他们从那里经过，看见无花果树连根都枯乾了。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彼得想起耶稣的话来，就对他说：拉比，请看！你所咒诅的无花果树，已经枯乾了。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耶稣回答说：你们当信服神。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我实在告诉你们，无论何人对这座山说：你挪开此地，投在海里！他若心里不疑惑，只信他所说的必成，就必给他成了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所以我告诉你们，凡你们祷告祈求的，无论是甚么，只要信是得着的，就必得着。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363" y="4514671"/>
            <a:ext cx="457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3600" b="1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何才可能像主耶稣所说那样毫不怀疑</a:t>
            </a:r>
            <a:r>
              <a:rPr kumimoji="0" lang="zh-CN" altLang="en-US" sz="36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198" y="3345352"/>
            <a:ext cx="3617719" cy="2139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约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5:19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耶稣对他们说：我实实在在的告诉你们</a:t>
            </a:r>
            <a:r>
              <a:rPr lang="zh-CN" altLang="en-US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，子凭着自己不能做甚么，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唯有看见父所做的</a:t>
            </a:r>
            <a:r>
              <a:rPr lang="zh-CN" altLang="en-US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，子纔能做；父所做的事，子也照样做。</a:t>
            </a:r>
            <a:r>
              <a:rPr lang="en-US" altLang="zh-CN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5:20 </a:t>
            </a:r>
            <a:r>
              <a:rPr lang="zh-CN" altLang="en-US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父爱子，将自己所做的一切事指给他看，还要将比这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更大的事指给他看，叫你们希奇。</a:t>
            </a:r>
            <a:endParaRPr lang="en-US" altLang="zh-CN" sz="1900" b="1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r="8887"/>
          <a:stretch/>
        </p:blipFill>
        <p:spPr bwMode="auto">
          <a:xfrm>
            <a:off x="5410197" y="954296"/>
            <a:ext cx="3636921" cy="23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3984" y="969697"/>
            <a:ext cx="3702206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赛</a:t>
            </a:r>
            <a:r>
              <a:rPr lang="en-US" altLang="zh-CN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53:1 </a:t>
            </a:r>
            <a:r>
              <a:rPr lang="zh-CN" altLang="en-US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我们所传</a:t>
            </a:r>
            <a:r>
              <a:rPr lang="zh-CN" altLang="en-US" sz="1600" dirty="0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的有</a:t>
            </a:r>
            <a:r>
              <a:rPr lang="zh-CN" altLang="en-US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谁信呢？耶和华的膀臂向谁显露呢</a:t>
            </a:r>
            <a:r>
              <a:rPr lang="zh-CN" altLang="en-US" sz="1600" dirty="0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lang="en-US" altLang="zh-CN" sz="1600" dirty="0" smtClean="0">
              <a:solidFill>
                <a:srgbClr val="FFFF00"/>
              </a:solidFill>
              <a:effectLst>
                <a:glow rad="1016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600" dirty="0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1:16 </a:t>
            </a:r>
            <a:r>
              <a:rPr lang="zh-CN" altLang="en-US" sz="1600" dirty="0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</a:t>
            </a:r>
            <a:r>
              <a:rPr lang="zh-CN" altLang="en-US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福音本是神的大能，要救一切相信</a:t>
            </a:r>
            <a:r>
              <a:rPr lang="zh-CN" altLang="en-US" sz="1600" dirty="0" smtClean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的。。。</a:t>
            </a:r>
            <a:endParaRPr lang="en-US" sz="1600" dirty="0">
              <a:solidFill>
                <a:srgbClr val="FFFF00"/>
              </a:solidFill>
              <a:effectLst>
                <a:glow rad="1016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64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每天晚上，耶稣出城去。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早晨，他们从那里经过，看见无花果树连根都枯乾了。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彼得想起耶稣的话来，就对他说：拉比，请看！你所咒诅的无花果树，已经枯乾了。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耶稣回答说：你们当信服神。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我实在告诉你们，无论何人对这座山说：你挪开此地，投在海里！他若心里不疑惑，只信他所说的必成，就必给他成了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所以我告诉你们，凡你们祷告祈求的，无论是甚么，只要信是得着的，就必得着。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363" y="4514671"/>
            <a:ext cx="457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3600" b="1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何才可能像主耶稣所说那样毫不怀疑</a:t>
            </a:r>
            <a:r>
              <a:rPr kumimoji="0" lang="zh-CN" altLang="en-US" sz="36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198" y="3345352"/>
            <a:ext cx="3617719" cy="2139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约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5:19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耶稣对他们说：我实实在在的告诉你们</a:t>
            </a:r>
            <a:r>
              <a:rPr lang="zh-CN" altLang="en-US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，子凭着自己不能做甚么，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唯有看见父所做的</a:t>
            </a:r>
            <a:r>
              <a:rPr lang="zh-CN" altLang="en-US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，子纔能做；父所做的事，子也照样做。</a:t>
            </a:r>
            <a:r>
              <a:rPr lang="en-US" altLang="zh-CN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5:20 </a:t>
            </a:r>
            <a:r>
              <a:rPr lang="zh-CN" altLang="en-US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父爱子，将自己所做的一切事指给他看，还要将比这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更大的事指给他看，叫你们希奇。</a:t>
            </a:r>
            <a:endParaRPr lang="en-US" altLang="zh-CN" sz="1900" b="1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r="8887"/>
          <a:stretch/>
        </p:blipFill>
        <p:spPr bwMode="auto">
          <a:xfrm>
            <a:off x="5410197" y="954296"/>
            <a:ext cx="3636921" cy="23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3984" y="969697"/>
            <a:ext cx="3702206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林前</a:t>
            </a:r>
            <a:r>
              <a:rPr lang="en-US" altLang="zh-CN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14:31 </a:t>
            </a:r>
            <a:r>
              <a:rPr lang="zh-CN" altLang="en-US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因为你们都可以一个一个的作先知讲道，叫众人学道理，叫众人得劝勉。</a:t>
            </a:r>
            <a:r>
              <a:rPr lang="en-US" altLang="zh-CN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14:32 </a:t>
            </a:r>
            <a:r>
              <a:rPr lang="zh-CN" altLang="en-US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先知的灵原是顺服先知的；</a:t>
            </a:r>
            <a:r>
              <a:rPr lang="en-US" altLang="zh-CN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14:33 </a:t>
            </a:r>
            <a:r>
              <a:rPr lang="zh-CN" altLang="en-US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因为神不是叫人混乱，乃是叫人安静。</a:t>
            </a:r>
            <a:endParaRPr lang="en-US" sz="1600" dirty="0">
              <a:solidFill>
                <a:srgbClr val="FFFF00"/>
              </a:solidFill>
              <a:effectLst>
                <a:glow rad="1016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66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每天晚上，耶稣出城去。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早晨，他们从那里经过，看见无花果树连根都枯乾了。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彼得想起耶稣的话来，就对他说：拉比，请看！你所咒诅的无花果树，已经枯乾了。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耶稣回答说：你们当信服神。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我实在告诉你们，无论何人对这座山说：你挪开此地，投在海里！他若心里不疑惑，只信他所说的必成，就必给他成了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所以我告诉你们，凡你们祷告祈求的，无论是甚么，只要信是得着的，就必得着。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363" y="4514671"/>
            <a:ext cx="457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3600" b="1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何才可能像主耶稣所说那样毫不怀疑</a:t>
            </a:r>
            <a:r>
              <a:rPr kumimoji="0" lang="zh-CN" altLang="en-US" sz="36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198" y="3345352"/>
            <a:ext cx="3617719" cy="2139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约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5:19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耶稣对他们说：我实实在在的告诉你们</a:t>
            </a:r>
            <a:r>
              <a:rPr lang="zh-CN" altLang="en-US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，子凭着自己不能做甚么，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唯有看见父所做的</a:t>
            </a:r>
            <a:r>
              <a:rPr lang="zh-CN" altLang="en-US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，子纔能做；父所做的事，子也照样做。</a:t>
            </a:r>
            <a:r>
              <a:rPr lang="en-US" altLang="zh-CN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5:20 </a:t>
            </a:r>
            <a:r>
              <a:rPr lang="zh-CN" altLang="en-US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父爱子，将自己所做的一切事指给他看，还要将比这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更大的事指给他看，叫你们希奇。</a:t>
            </a:r>
            <a:endParaRPr lang="en-US" altLang="zh-CN" sz="1900" b="1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r="8887"/>
          <a:stretch/>
        </p:blipFill>
        <p:spPr bwMode="auto">
          <a:xfrm>
            <a:off x="5410197" y="954296"/>
            <a:ext cx="3636921" cy="23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3984" y="969697"/>
            <a:ext cx="3702206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14:22 </a:t>
            </a:r>
            <a:r>
              <a:rPr lang="zh-CN" altLang="en-US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犹大（不是加略人犹大）问耶稣说：主阿，为甚么要向我们显现，不向世人显现呢？</a:t>
            </a:r>
            <a:r>
              <a:rPr lang="en-US" altLang="zh-CN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14:23 </a:t>
            </a:r>
            <a:r>
              <a:rPr lang="zh-CN" altLang="en-US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耶稣回答说：人若爱我，就必遵守我的道；我父也必爱他，并且我们要到他那里去，与他同住。</a:t>
            </a:r>
          </a:p>
        </p:txBody>
      </p:sp>
    </p:spTree>
    <p:extLst>
      <p:ext uri="{BB962C8B-B14F-4D97-AF65-F5344CB8AC3E}">
        <p14:creationId xmlns:p14="http://schemas.microsoft.com/office/powerpoint/2010/main" val="2792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每天晚上，耶稣出城去。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早晨，他们从那里经过，看见无花果树连根都枯乾了。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彼得想起耶稣的话来，就对他说：拉比，请看！你所咒诅的无花果树，已经枯乾了。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耶稣回答说：你们当信服神。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我实在告诉你们，无论何人对这座山说：你挪开此地，投在海里！他若心里不疑惑，只信他所说的必成，就必给他成了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所以我告诉你们，凡你们祷告祈求的，无论是甚么，只要信是得着的，就必得着。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146" y="823856"/>
            <a:ext cx="3171825" cy="24706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10198" y="3345352"/>
            <a:ext cx="3617719" cy="2139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约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14:12 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我实实在在的告诉你们，我所做的事，信我的人也要做，并且要做比这更大的事，因为我往父那里去。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14:13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你们奉我的名无论求甚么，我必成就，叫父因儿子得荣耀。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14:14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你们若奉我的名求甚么，我必成就。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5300" y="823855"/>
            <a:ext cx="3287691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en-US" altLang="zh-CN" sz="2600" b="1" dirty="0">
                <a:ln w="34925">
                  <a:noFill/>
                </a:ln>
                <a:solidFill>
                  <a:srgbClr val="00B050"/>
                </a:solidFill>
                <a:effectLst>
                  <a:glow rad="76200">
                    <a:prstClr val="white"/>
                  </a:glow>
                </a:effectLst>
                <a:ea typeface="微软雅黑" panose="020B0503020204020204" pitchFamily="34" charset="-122"/>
              </a:rPr>
              <a:t>Be removed and be cast into the sea.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363" y="4514671"/>
            <a:ext cx="457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3600" b="1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何才可能像主耶稣所说那样毫不怀疑</a:t>
            </a:r>
            <a:r>
              <a:rPr kumimoji="0" lang="zh-CN" altLang="en-US" sz="36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35052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他们来到耶路撒冷。耶稣进入圣殿，赶出殿里作买卖的人，推倒兑换银钱之人的桌子，和卖鸽子之人的凳子；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也不许人拿着器具从殿里经过；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便教训他们说：经上不是记着说：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我的殿必称为万国祷告的殿么？你们倒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使它成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为贼窝了。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祭司长和文士听见这话，就想法子要除灭耶稣，却又怕他，因为众人都希奇他的教训。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995813"/>
            <a:ext cx="2468043" cy="1894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995813"/>
            <a:ext cx="2549786" cy="1886321"/>
          </a:xfrm>
          <a:prstGeom prst="rect">
            <a:avLst/>
          </a:prstGeom>
        </p:spPr>
      </p:pic>
      <p:pic>
        <p:nvPicPr>
          <p:cNvPr id="2050" name="Picture 2" descr="Image result for herod tem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53" y="2956859"/>
            <a:ext cx="4903893" cy="27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472440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11:25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你们站着祷告的时候，若想起有人得罪你们，就当饶恕他，好叫你们在天上的父也饶恕你们的过犯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sz="2200" b="1" dirty="0">
                <a:solidFill>
                  <a:schemeClr val="bg1"/>
                </a:solidFill>
              </a:rPr>
              <a:t>And whenever you stand praying, if you have anything against anyone, forgive him, that your Father in heaven may also forgive you your trespasses</a:t>
            </a:r>
            <a:r>
              <a:rPr lang="en-US" sz="2200" b="1" dirty="0" smtClean="0">
                <a:solidFill>
                  <a:schemeClr val="bg1"/>
                </a:solidFill>
              </a:rPr>
              <a:t>.  </a:t>
            </a:r>
          </a:p>
          <a:p>
            <a:pPr>
              <a:spcAft>
                <a:spcPts val="1200"/>
              </a:spcAft>
              <a:defRPr/>
            </a:pP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11:26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你们若不饶恕人，你们在天上的父也不饶恕你们的过犯。（有古卷无此节）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24400" y="876300"/>
            <a:ext cx="4388003" cy="48013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来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10:14 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因为他一次献祭，便叫那得以成圣的人永远完全。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10:15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圣灵也对我们作见證；因为他既已说过：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10:16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主说：那些日子以后，我与他们所立的约乃是这样：我要将我的律法写在他们心上，又要放在他们的里面。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10:17 </a:t>
            </a:r>
            <a:r>
              <a:rPr lang="zh-CN" altLang="en-US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以后就说：我不再纪念他们的罪愆和他们的过犯。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10:18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这些罪过既已赦免，就不用再为罪献祭了。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10:19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弟兄们，我们既因耶稣的血得以坦然进入至圣所，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10:20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是藉着他给我们开了一条又新又活的路，从幔子经过，这幔子就是他的身体。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10:21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又有一位大祭司治理神的家！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10:22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并我们心中天良的亏欠已经灑去，身体用清水洗净了，就当存着诚心和充足的信心来到神面前；</a:t>
            </a:r>
            <a:r>
              <a:rPr lang="en-US" altLang="zh-CN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10:23 </a:t>
            </a:r>
            <a:r>
              <a:rPr lang="zh-CN" altLang="en-US" b="1" dirty="0">
                <a:solidFill>
                  <a:prstClr val="black"/>
                </a:solidFill>
                <a:ea typeface="Microsoft YaHei" panose="020B0503020204020204" pitchFamily="34" charset="-122"/>
              </a:rPr>
              <a:t>也要坚守我们所承认的指望，不至摇动，因为那应许我们的是信实的。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3074" name="Picture 2" descr="Image result for åæ 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1" t="17301" r="13433" b="27379"/>
          <a:stretch/>
        </p:blipFill>
        <p:spPr bwMode="auto">
          <a:xfrm>
            <a:off x="1524000" y="4305300"/>
            <a:ext cx="2362200" cy="122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6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257" y="3555456"/>
            <a:ext cx="9062146" cy="2146853"/>
            <a:chOff x="50257" y="3555456"/>
            <a:chExt cx="9062146" cy="2146853"/>
          </a:xfrm>
        </p:grpSpPr>
        <p:sp>
          <p:nvSpPr>
            <p:cNvPr id="10" name="Rectangle 9"/>
            <p:cNvSpPr/>
            <p:nvPr/>
          </p:nvSpPr>
          <p:spPr>
            <a:xfrm>
              <a:off x="50257" y="3555456"/>
              <a:ext cx="9062146" cy="214685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87" y="3777469"/>
              <a:ext cx="2861601" cy="734736"/>
            </a:xfrm>
            <a:prstGeom prst="rect">
              <a:avLst/>
            </a:prstGeom>
          </p:spPr>
        </p:pic>
      </p:grpSp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48006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第二天，他们从伯大尼出来，耶稣饿了。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远远的看见一棵无花果树，树上有叶子，就往那里去，或者在树上可以找着甚么。到了树下，竟找不着甚么，不过有叶子，因为不是收无花果的时候。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耶稣就对树说：从今以后，永没有人吃你的果子。他的门徒也听见了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876300"/>
            <a:ext cx="3316534" cy="25244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3667080"/>
            <a:ext cx="57912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今年盆栽和扦插几株无花果，有的是叶和果一起长，有的是先长叶不知道什么时候结果，更奇怪的是同棵扦插苗在地上先长出小果果子来了，问一下，到底无花果应该什么时候结果啊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？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要是去年的结果枝的话，就是结果比展叶要早，不是结果枝条的话就是长叶了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43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每天晚上，耶稣出城去。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早晨，他们从那里经过，看见无花果树连根都枯乾了。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彼得想起耶稣的话来，就对他说：拉比，请看！你所咒诅的无花果树，已经枯乾了。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耶稣回答说：你们当信服神。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我实在告诉你们，无论何人对这座山说：你挪开此地，投在海里！他若心里不疑惑，只信他所说的必成，就必给他成了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所以我告诉你们，凡你们祷告祈求的，无论是甚么，只要信是得着的，就必得着。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146" y="823856"/>
            <a:ext cx="3171825" cy="2470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1" y="4514671"/>
            <a:ext cx="502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3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果要用话语来移山，你心里</a:t>
            </a:r>
            <a:r>
              <a:rPr lang="zh-CN" altLang="en-US" sz="36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会</a:t>
            </a:r>
            <a:r>
              <a:rPr lang="zh-CN" altLang="en-US" sz="3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怎么想</a:t>
            </a:r>
            <a:r>
              <a:rPr kumimoji="0" lang="zh-CN" altLang="en-US" sz="36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Image result for æå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21" y="3366513"/>
            <a:ext cx="3067050" cy="229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每天晚上，耶稣出城去。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早晨，他们从那里经过，看见无花果树连根都枯乾了。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彼得想起耶稣的话来，就对他说：拉比，请看！你所咒诅的无花果树，已经枯乾了。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耶稣回答说：你们当信服神。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我实在告诉你们，无论何人对这座山说：你挪开此地，投在海里！他若心里不疑惑，只信他所说的必成，就必给他成了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所以我告诉你们，凡你们祷告祈求的，无论是甚么，只要信是得着的，就必得着。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146" y="823856"/>
            <a:ext cx="3171825" cy="2470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1" y="4514671"/>
            <a:ext cx="502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3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果要用话语来移山，你心里</a:t>
            </a:r>
            <a:r>
              <a:rPr lang="zh-CN" altLang="en-US" sz="36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会</a:t>
            </a:r>
            <a:r>
              <a:rPr lang="zh-CN" altLang="en-US" sz="3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怎么想</a:t>
            </a:r>
            <a:r>
              <a:rPr kumimoji="0" lang="zh-CN" altLang="en-US" sz="36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0" name="Picture 2" descr="Image result for wat bir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3"/>
          <a:stretch/>
        </p:blipFill>
        <p:spPr bwMode="auto">
          <a:xfrm>
            <a:off x="6172200" y="3397382"/>
            <a:ext cx="2209800" cy="22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53200" y="4370307"/>
            <a:ext cx="1596912" cy="492443"/>
          </a:xfrm>
          <a:prstGeom prst="rect">
            <a:avLst/>
          </a:prstGeom>
          <a:noFill/>
          <a:ln w="0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altLang="zh-CN" sz="2600" b="1" dirty="0" smtClean="0">
                <a:ln w="63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Seriously?</a:t>
            </a:r>
            <a:endParaRPr lang="en-US" sz="2600" b="1" dirty="0">
              <a:ln w="6350">
                <a:solidFill>
                  <a:schemeClr val="bg1"/>
                </a:solidFill>
              </a:ln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4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每天晚上，耶稣出城去。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早晨，他们从那里经过，看见无花果树连根都枯乾了。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彼得想起耶稣的话来，就对他说：拉比，请看！你所咒诅的无花果树，已经枯乾了。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耶稣回答说：你们当信服神。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我实在告诉你们，无论何人对这座山说：你挪开此地，投在海里！他若心里不疑惑，只信他所说的必成，就必给他成了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所以我告诉你们，凡你们祷告祈求的，无论是甚么，只要信是得着的，就必得着。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146" y="823856"/>
            <a:ext cx="3171825" cy="2470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363" y="4514671"/>
            <a:ext cx="4120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主耶稣为什么不像我们这么反应？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198" y="3345352"/>
            <a:ext cx="3617719" cy="2139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约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5:19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耶稣对他们说：我实实在在的告诉你们，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子凭着自己不能做甚么，唯有看见父所做的，子纔能做；父所做的事，子也照样做。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5:20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父爱子，将自己所做的一切事指给他看，还要将比这更大的事指给他看，叫你们希奇。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6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每天晚上，耶稣出城去。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早晨，他们从那里经过，看见无花果树连根都枯乾了。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彼得想起耶稣的话来，就对他说：拉比，请看！你所咒诅的无花果树，已经枯乾了。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耶稣回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答说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：你们当信服神。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我实在告诉你们，无论何人对这座山说：你挪开此地，投在海里！他若心里不疑惑，只信他所说的必成，就必给他成了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所以我告诉你们，凡你们祷告祈求的，无论是甚么，只要信是得着的，就必得着。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146" y="823856"/>
            <a:ext cx="3171825" cy="2470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363" y="4514671"/>
            <a:ext cx="4120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主耶稣为什么不像我们这么反应？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198" y="3345352"/>
            <a:ext cx="3617719" cy="21313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创</a:t>
            </a:r>
            <a:r>
              <a:rPr lang="en-US" altLang="zh-CN" sz="1750" b="1" dirty="0">
                <a:solidFill>
                  <a:prstClr val="black"/>
                </a:solidFill>
                <a:ea typeface="Microsoft YaHei" panose="020B0503020204020204" pitchFamily="34" charset="-122"/>
              </a:rPr>
              <a:t>3:7 </a:t>
            </a:r>
            <a:r>
              <a:rPr lang="zh-CN" altLang="en-US" sz="175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他们二人的眼睛就明亮了，纔知道自己是赤身露体，</a:t>
            </a:r>
            <a:r>
              <a:rPr lang="zh-CN" altLang="en-US" sz="175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便拿无花果树的叶子为自己编作裙子。</a:t>
            </a:r>
          </a:p>
          <a:p>
            <a:pPr lvl="0">
              <a:spcAft>
                <a:spcPts val="1200"/>
              </a:spcAft>
              <a:defRPr/>
            </a:pPr>
            <a:r>
              <a:rPr lang="zh-CN" altLang="en-US" sz="175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耶</a:t>
            </a:r>
            <a:r>
              <a:rPr lang="en-US" altLang="zh-CN" sz="1750" b="1" dirty="0">
                <a:solidFill>
                  <a:prstClr val="black"/>
                </a:solidFill>
                <a:ea typeface="Microsoft YaHei" panose="020B0503020204020204" pitchFamily="34" charset="-122"/>
              </a:rPr>
              <a:t>8:13 </a:t>
            </a:r>
            <a:r>
              <a:rPr lang="zh-CN" altLang="en-US" sz="175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耶和华说：我必使他们全然灭绝；葡萄树上必没有葡萄，</a:t>
            </a:r>
            <a:r>
              <a:rPr lang="zh-CN" altLang="en-US" sz="175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无花果树上必没有果子，叶子也必枯乾。</a:t>
            </a:r>
            <a:r>
              <a:rPr lang="zh-CN" altLang="en-US" sz="175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我所赐给他们的，必离开他们过去</a:t>
            </a:r>
            <a:r>
              <a:rPr lang="zh-CN" altLang="en-US" sz="175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。</a:t>
            </a:r>
            <a:endParaRPr lang="en-US" altLang="zh-CN" sz="1750" b="1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5300" y="823855"/>
            <a:ext cx="3287691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en-US" altLang="zh-CN" sz="2600" b="1" dirty="0">
                <a:ln w="34925">
                  <a:noFill/>
                </a:ln>
                <a:solidFill>
                  <a:srgbClr val="00B050"/>
                </a:solidFill>
                <a:effectLst>
                  <a:glow rad="76200">
                    <a:prstClr val="white"/>
                  </a:glow>
                </a:effectLst>
                <a:ea typeface="微软雅黑" panose="020B0503020204020204" pitchFamily="34" charset="-122"/>
              </a:rPr>
              <a:t>Be removed and be cast into the sea.</a:t>
            </a:r>
          </a:p>
        </p:txBody>
      </p:sp>
    </p:spTree>
    <p:extLst>
      <p:ext uri="{BB962C8B-B14F-4D97-AF65-F5344CB8AC3E}">
        <p14:creationId xmlns:p14="http://schemas.microsoft.com/office/powerpoint/2010/main" val="5450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每天晚上，耶稣出城去。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早晨，他们从那里经过，看见无花果树连根都枯乾了。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彼得想起耶稣的话来，就对他说：拉比，请看！你所咒诅的无花果树，已经枯乾了。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耶稣回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答说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：你们当信服神。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我实在告诉你们，无论何人对这座山说：你挪开此地，投在海里！他若心里不疑惑，只信他所说的必成，就必给他成了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所以我告诉你们，凡你们祷告祈求的，无论是甚么，只要信是得着的，就必得着。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146" y="823856"/>
            <a:ext cx="3171825" cy="2470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363" y="4514671"/>
            <a:ext cx="4120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主耶稣为什么不像我们这么反应？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198" y="3345352"/>
            <a:ext cx="3617719" cy="2139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约</a:t>
            </a:r>
            <a:r>
              <a:rPr lang="en-US" altLang="zh-CN" sz="19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14:10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我在父里面，父在我里面，你不信么？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我对你们所说的话，不是凭着自己说的，乃是住在我里面的父做他自己的事。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14:11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你们当信我，我在父里面，父在我里面；即或不信，也当因我所做的事信我。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5300" y="823855"/>
            <a:ext cx="3287691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en-US" altLang="zh-CN" sz="2600" b="1" dirty="0">
                <a:ln w="34925">
                  <a:noFill/>
                </a:ln>
                <a:solidFill>
                  <a:srgbClr val="00B050"/>
                </a:solidFill>
                <a:effectLst>
                  <a:glow rad="76200">
                    <a:prstClr val="white"/>
                  </a:glow>
                </a:effectLst>
                <a:ea typeface="微软雅黑" panose="020B0503020204020204" pitchFamily="34" charset="-122"/>
              </a:rPr>
              <a:t>Be removed and be cast into the sea.</a:t>
            </a:r>
          </a:p>
        </p:txBody>
      </p:sp>
    </p:spTree>
    <p:extLst>
      <p:ext uri="{BB962C8B-B14F-4D97-AF65-F5344CB8AC3E}">
        <p14:creationId xmlns:p14="http://schemas.microsoft.com/office/powerpoint/2010/main" val="42379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每天晚上，耶稣出城去。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早晨，他们从那里经过，看见无花果树连根都枯乾了。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彼得想起耶稣的话来，就对他说：拉比，请看！你所咒诅的无花果树，已经枯乾了。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耶稣回答说：你们当信服神。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我实在告诉你们，无论何人对这座山说：你挪开此地，投在海里！他若心里不疑惑，只信他所说的必成，就必给他成了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所以我告诉你们，凡你们祷告祈求的，无论是甚么，只要信是得着的，就必得着。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146" y="823856"/>
            <a:ext cx="3171825" cy="2470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363" y="4514671"/>
            <a:ext cx="457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3600" b="1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何才可能像主耶稣所说那样毫不怀疑</a:t>
            </a:r>
            <a:r>
              <a:rPr kumimoji="0" lang="zh-CN" altLang="en-US" sz="36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198" y="3345352"/>
            <a:ext cx="3617719" cy="2139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约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5:19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耶稣对他们说：我实实在在的告诉你们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，子凭着自己不能做甚么，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唯有看见父所做的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，子纔能做；父所做的事，子也照样做。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5:20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父爱子，将自己所做的一切事指给他看，还要将比这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更大的事指给他看，叫你们希奇。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5300" y="823855"/>
            <a:ext cx="3287691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en-US" altLang="zh-CN" sz="2600" b="1" dirty="0">
                <a:ln w="34925">
                  <a:noFill/>
                </a:ln>
                <a:solidFill>
                  <a:srgbClr val="00B050"/>
                </a:solidFill>
                <a:effectLst>
                  <a:glow rad="76200">
                    <a:prstClr val="white"/>
                  </a:glow>
                </a:effectLst>
                <a:ea typeface="微软雅黑" panose="020B0503020204020204" pitchFamily="34" charset="-122"/>
              </a:rPr>
              <a:t>Be removed and be cast into the sea.</a:t>
            </a:r>
          </a:p>
        </p:txBody>
      </p:sp>
    </p:spTree>
    <p:extLst>
      <p:ext uri="{BB962C8B-B14F-4D97-AF65-F5344CB8AC3E}">
        <p14:creationId xmlns:p14="http://schemas.microsoft.com/office/powerpoint/2010/main" val="42832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每天晚上，耶稣出城去。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早晨，他们从那里经过，看见无花果树连根都枯乾了。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彼得想起耶稣的话来，就对他说：拉比，请看！你所咒诅的无花果树，已经枯乾了。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耶稣回答说：你们当信服神。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我实在告诉你们，无论何人对这座山说：你挪开此地，投在海里！他若心里不疑惑，只信他所说的必成，就必给他成了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所以我告诉你们，凡你们祷告祈求的，无论是甚么，只要信是得着的，就必得着。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363" y="4514671"/>
            <a:ext cx="457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3600" b="1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何才可能像主耶稣所说那样毫不怀疑</a:t>
            </a:r>
            <a:r>
              <a:rPr kumimoji="0" lang="zh-CN" altLang="en-US" sz="36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？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198" y="3345352"/>
            <a:ext cx="3617719" cy="2139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约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5:19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耶稣对他们说：我实实在在的告诉你们</a:t>
            </a:r>
            <a:r>
              <a:rPr lang="zh-CN" altLang="en-US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，子凭着自己不能做甚么，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唯有看见父所做的</a:t>
            </a:r>
            <a:r>
              <a:rPr lang="zh-CN" altLang="en-US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，子纔能做；父所做的事，子也照样做。</a:t>
            </a:r>
            <a:r>
              <a:rPr lang="en-US" altLang="zh-CN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5:20 </a:t>
            </a:r>
            <a:r>
              <a:rPr lang="zh-CN" altLang="en-US" sz="1900" b="1" dirty="0">
                <a:solidFill>
                  <a:schemeClr val="bg1"/>
                </a:solidFill>
                <a:ea typeface="Microsoft YaHei" panose="020B0503020204020204" pitchFamily="34" charset="-122"/>
              </a:rPr>
              <a:t>父爱子，将自己所做的一切事指给他看，还要将比这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更大的事指给他看，叫你们希奇。</a:t>
            </a:r>
            <a:endParaRPr lang="en-US" altLang="zh-CN" sz="1900" b="1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2" r="8887"/>
          <a:stretch/>
        </p:blipFill>
        <p:spPr bwMode="auto">
          <a:xfrm>
            <a:off x="5410197" y="954296"/>
            <a:ext cx="3636921" cy="23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3984" y="969697"/>
            <a:ext cx="3702206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伯</a:t>
            </a:r>
            <a:r>
              <a:rPr lang="en-US" altLang="zh-CN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42:3 </a:t>
            </a:r>
            <a:r>
              <a:rPr lang="zh-CN" altLang="en-US" sz="1600" dirty="0">
                <a:solidFill>
                  <a:srgbClr val="FFFF00"/>
                </a:solidFill>
                <a:effectLst>
                  <a:glow rad="1016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谁用无知的言语使你的旨意隐藏呢？我所说的是我不明白的；这些事太奇妙，是我不知道的。</a:t>
            </a:r>
            <a:endParaRPr lang="en-US" sz="1600" dirty="0">
              <a:solidFill>
                <a:srgbClr val="FFFF00"/>
              </a:solidFill>
              <a:effectLst>
                <a:glow rad="1016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29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5848</TotalTime>
  <Words>4611</Words>
  <Application>Microsoft Office PowerPoint</Application>
  <PresentationFormat>On-screen Show (16:10)</PresentationFormat>
  <Paragraphs>86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微软雅黑</vt:lpstr>
      <vt:lpstr>微软雅黑</vt:lpstr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443</cp:revision>
  <dcterms:created xsi:type="dcterms:W3CDTF">2011-09-04T18:01:24Z</dcterms:created>
  <dcterms:modified xsi:type="dcterms:W3CDTF">2018-12-16T14:19:28Z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