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18"/>
  </p:notesMasterIdLst>
  <p:sldIdLst>
    <p:sldId id="451" r:id="rId6"/>
    <p:sldId id="464" r:id="rId7"/>
    <p:sldId id="483" r:id="rId8"/>
    <p:sldId id="471" r:id="rId9"/>
    <p:sldId id="479" r:id="rId10"/>
    <p:sldId id="477" r:id="rId11"/>
    <p:sldId id="478" r:id="rId12"/>
    <p:sldId id="470" r:id="rId13"/>
    <p:sldId id="476" r:id="rId14"/>
    <p:sldId id="481" r:id="rId15"/>
    <p:sldId id="482" r:id="rId16"/>
    <p:sldId id="480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851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9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27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82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8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8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3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2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7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9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91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7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99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5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7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4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89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6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33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5395" y="-38100"/>
            <a:ext cx="4091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谦卑的神</a:t>
            </a:r>
            <a:endParaRPr lang="en-US" sz="4600" b="1" dirty="0">
              <a:solidFill>
                <a:srgbClr val="4F81B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Image result for jesus not recei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0" y="852220"/>
            <a:ext cx="847419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24100"/>
            <a:ext cx="36453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凡接待他的，就是信他名的人，他就赐他们权柄，作神的儿女。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这等人不是从血气生的，不是从情慾生的，也不是从人意生的，乃是从神生的。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2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5395" y="-38100"/>
            <a:ext cx="4091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谦卑的神</a:t>
            </a:r>
            <a:endParaRPr lang="en-US" sz="4600" b="1" dirty="0">
              <a:solidFill>
                <a:srgbClr val="4F81B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Image result for jesus not recei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0" y="852220"/>
            <a:ext cx="847419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324100"/>
            <a:ext cx="41910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我已经与基督同钉十字架，现在活着的不再是我，乃是基督在我里面活着；并且我如今在肉身活着，是因信神的儿子而活；他是爱我，为我捨己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神愿意叫他们知道，这奥秘在外邦人中有何等丰盛的荣耀，就是基督在你们心里成了有荣耀的盼望。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4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他们把驴驹牵到耶稣那里，把自己的衣服搭在上面，耶稣就骑上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有许多人把衣服鋪在路上，也有人把田间的树枝砍下来，鋪在路上。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前行后随的人都喊着说：和散那（和散那：原有求救的意思，在此乃是称颂的话）！奉主名来的是应当称颂的！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那将要来的我祖大卫之国是应当称颂的！高高在上和散那！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耶稣进了耶路撒冷，入了圣殿，周围看了各样物件。天色已晚，就和十二个门徒出城，往伯大尼去了。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876298"/>
            <a:ext cx="2906195" cy="2286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191" y="4542441"/>
            <a:ext cx="454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我们该如何迎接这位谦卑的神？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8780" y="3390900"/>
            <a:ext cx="379863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00B0F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认识并愿意调整自己的期待</a:t>
            </a:r>
            <a:endParaRPr lang="en-US" altLang="zh-CN" sz="3600" b="1" dirty="0" smtClean="0">
              <a:ln w="34925">
                <a:noFill/>
              </a:ln>
              <a:solidFill>
                <a:srgbClr val="00B0F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34925">
                  <a:noFill/>
                </a:ln>
                <a:solidFill>
                  <a:srgbClr val="00B0F0"/>
                </a:solidFill>
                <a:effectLst>
                  <a:glow rad="76200">
                    <a:schemeClr val="tx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愿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00B0F0"/>
                </a:solidFill>
                <a:effectLst>
                  <a:glow rad="76200">
                    <a:schemeClr val="tx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意让神作主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0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耶稣和门徒将近耶路撒冷，到了伯法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其（未熟无花果之家）和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伯大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尼（枣园，无花果之家，困苦之家），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在橄榄山那里；耶稣就打发两个门徒，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对他们说：你们往对面村子里去，一进去的时候，必看见一匹驴驹拴在那里，是从来没有人骑过的，可以解开，牵来。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若有人对你们说：为甚么作这事？你们就说：主要用他。那人必立时让你们牵来。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他们去了，便看见一匹驴驹拴在门外街道上，就把它解开。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在那里站着的人，有几个说：你们解驴驹作甚么？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门徒照着耶稣所说的回答，那些人就任凭他们牵去了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238500"/>
            <a:ext cx="2966914" cy="223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876300"/>
            <a:ext cx="29523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他们把驴驹牵到耶稣那里，把自己的衣服搭在上面，耶稣就骑上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有许多人把衣服鋪在路上，也有人把田间的树枝砍下来，鋪在路上。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前行后随的人都喊着说：和散那（和散那：原有求救的意思，在此乃是称颂的话）！奉主名来的是应当称颂的！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那将要来的我祖大卫之国是应当称颂的！高高在上和散那！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耶稣进了耶路撒冷，入了圣殿，周围看了各样物件。天色已晚，就和十二个门徒出城，往伯大尼去了。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4633" y="3230076"/>
            <a:ext cx="3753167" cy="24468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亚</a:t>
            </a:r>
            <a:r>
              <a:rPr lang="en-US" altLang="zh-CN" sz="1700" b="1" dirty="0">
                <a:latin typeface="+mj-lt"/>
                <a:ea typeface="Microsoft YaHei" panose="020B0503020204020204" pitchFamily="34" charset="-122"/>
              </a:rPr>
              <a:t>9:9 </a:t>
            </a: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锡安的民哪，应当大大喜乐；耶路撒冷的民哪，应当欢呼。</a:t>
            </a:r>
            <a:r>
              <a:rPr lang="zh-CN" altLang="en-US" sz="1700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看哪，你的王来到你这里！他是公义的，并且施行拯救，谦谦和和地骑着驴，就是骑着驴的驹</a:t>
            </a:r>
            <a:r>
              <a:rPr lang="zh-CN" altLang="en-US" sz="17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子。</a:t>
            </a:r>
            <a:r>
              <a:rPr lang="en-US" altLang="zh-CN" sz="1700" b="1" dirty="0" smtClean="0">
                <a:latin typeface="+mj-lt"/>
                <a:ea typeface="Microsoft YaHei" panose="020B0503020204020204" pitchFamily="34" charset="-122"/>
              </a:rPr>
              <a:t>9:10 </a:t>
            </a: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我必除灭以法莲的战车和耶路撒冷的战马；争战的弓也必除灭。他必向列国讲和平；他的权柄必从这海管到那海，从大河管到地极。</a:t>
            </a:r>
            <a:endParaRPr lang="en-US" altLang="zh-CN" sz="1700" b="1" dirty="0" smtClean="0">
              <a:latin typeface="+mj-lt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876298"/>
            <a:ext cx="2906195" cy="2286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648" y="4612420"/>
            <a:ext cx="4091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谦卑的神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1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00500" y="952500"/>
            <a:ext cx="49529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逾越节以前，耶稣知道自己离世归父的时候到了。他既然爱世间属自己的人，就爱他们到底。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吃晚饭的时候，魔鬼已将卖耶稣的意思放在西门的儿子加略人犹大心里。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耶稣知道父已将万有交在他手里，且知道自己是从神出来的，又要归到神那里去，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就离席站起来，脱了衣服，拿一条手巾束腰，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随后把水倒在盆里，就洗门徒的脚，并用自己所束的手巾擦乾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5395" y="-38100"/>
            <a:ext cx="4091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谦卑的神</a:t>
            </a:r>
            <a:endParaRPr lang="en-US" sz="4600" b="1" dirty="0">
              <a:solidFill>
                <a:srgbClr val="4F81B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5485" b="8582"/>
          <a:stretch/>
        </p:blipFill>
        <p:spPr bwMode="auto">
          <a:xfrm>
            <a:off x="533400" y="952500"/>
            <a:ext cx="3200400" cy="429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5395" y="-38100"/>
            <a:ext cx="4091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谦卑的神</a:t>
            </a:r>
            <a:endParaRPr lang="en-US" sz="4600" b="1" dirty="0">
              <a:solidFill>
                <a:srgbClr val="4F81B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Image result for jesus not recei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0" y="852220"/>
            <a:ext cx="847419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24100"/>
            <a:ext cx="36453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约1:9 那光是真光，照亮一切生在世上的人。1:10 他在世界，世界也是藉着他造的，世界却不认识他。1:11 </a:t>
            </a:r>
            <a:r>
              <a:rPr lang="en-US" sz="2200" b="1" dirty="0" err="1">
                <a:solidFill>
                  <a:schemeClr val="bg1"/>
                </a:solidFill>
              </a:rPr>
              <a:t>他到自己的地方来，自己的人倒不接待他</a:t>
            </a:r>
            <a:r>
              <a:rPr lang="en-US" sz="2200" b="1" dirty="0">
                <a:solidFill>
                  <a:schemeClr val="bg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130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10200" y="852854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神的事情，人所能知道的，原显明在人心里，因为神已经给他们显明。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1:20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自从造天地以来，</a:t>
            </a:r>
            <a:r>
              <a:rPr lang="zh-CN" altLang="en-US" sz="24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神的永能和神性是明明可知的，虽是眼不能见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，但藉着所造之物就可以晓得，叫人无可推诿。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因为，他们虽然知道神，却不当作神荣耀他，也不感谢他。他们的思念变为虚妄，无知的心就昏暗了。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5395" y="-38100"/>
            <a:ext cx="4091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谦卑的神</a:t>
            </a:r>
            <a:endParaRPr lang="en-US" sz="4600" b="1" dirty="0">
              <a:solidFill>
                <a:srgbClr val="4F81B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6" y="931043"/>
            <a:ext cx="47625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734" y="3513535"/>
            <a:ext cx="468873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92D050"/>
                </a:solidFill>
              </a:rPr>
              <a:t>诗19:1 </a:t>
            </a:r>
            <a:r>
              <a:rPr lang="en-US" sz="2000" b="1" dirty="0" smtClean="0">
                <a:solidFill>
                  <a:srgbClr val="92D050"/>
                </a:solidFill>
              </a:rPr>
              <a:t>诸天述说神的荣耀</a:t>
            </a:r>
            <a:r>
              <a:rPr lang="en-US" sz="2000" b="1" dirty="0">
                <a:solidFill>
                  <a:srgbClr val="92D050"/>
                </a:solidFill>
              </a:rPr>
              <a:t>；穹苍传扬他的手段。19:2 </a:t>
            </a:r>
            <a:r>
              <a:rPr lang="en-US" sz="2000" b="1" dirty="0" err="1">
                <a:solidFill>
                  <a:srgbClr val="92D050"/>
                </a:solidFill>
              </a:rPr>
              <a:t>这日到那日发出言语；这夜到那夜传出知识</a:t>
            </a:r>
            <a:r>
              <a:rPr lang="en-US" sz="2000" b="1" dirty="0" smtClean="0">
                <a:solidFill>
                  <a:srgbClr val="92D050"/>
                </a:solidFill>
              </a:rPr>
              <a:t>。</a:t>
            </a:r>
          </a:p>
          <a:p>
            <a:r>
              <a:rPr lang="en-US" sz="2000" b="1" dirty="0" smtClean="0">
                <a:solidFill>
                  <a:srgbClr val="92D050"/>
                </a:solidFill>
              </a:rPr>
              <a:t>19:3 </a:t>
            </a:r>
            <a:r>
              <a:rPr lang="en-US" sz="2000" b="1" dirty="0">
                <a:solidFill>
                  <a:srgbClr val="C00000"/>
                </a:solidFill>
              </a:rPr>
              <a:t>无言无语，也无声音可听。</a:t>
            </a:r>
            <a:r>
              <a:rPr lang="en-US" sz="2000" b="1" dirty="0">
                <a:solidFill>
                  <a:srgbClr val="92D050"/>
                </a:solidFill>
              </a:rPr>
              <a:t>19:4 </a:t>
            </a:r>
            <a:r>
              <a:rPr lang="en-US" sz="2000" b="1" dirty="0" err="1">
                <a:solidFill>
                  <a:srgbClr val="92D050"/>
                </a:solidFill>
              </a:rPr>
              <a:t>他的量带通遍天下，他的言语传到地极。神在其间为太阳安设帐幕</a:t>
            </a:r>
            <a:r>
              <a:rPr lang="en-US" sz="2000" b="1" dirty="0">
                <a:solidFill>
                  <a:srgbClr val="92D050"/>
                </a:solidFill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29106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10200" y="852854"/>
            <a:ext cx="365759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王上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19:11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耶和华说：你出来站在山上，在我面前。那时耶和华从那里经过，在他面前有烈风大作，崩山碎石，耶和华却不在风中；风后地震，耶和华却不在其中；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19:12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地震后有火，耶和华也不在火中；火后有微小的声音。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19:13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以利亚听见，就用外衣蒙上脸，出来站在洞口。有声音向他说：以利亚啊，你在这里做甚么？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3074" name="Picture 2" descr="Elijah watches a demonstration of Almighty God’s great pow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24651"/>
          <a:stretch/>
        </p:blipFill>
        <p:spPr bwMode="auto">
          <a:xfrm>
            <a:off x="228600" y="1104900"/>
            <a:ext cx="5105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5395" y="-38100"/>
            <a:ext cx="4091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谦卑的神</a:t>
            </a:r>
            <a:endParaRPr lang="en-US" sz="4600" b="1" dirty="0">
              <a:solidFill>
                <a:srgbClr val="4F81B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5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他们把驴驹牵到耶稣那里，把自己的衣服搭在上面，耶稣就骑上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有许多人把衣服鋪在路上，也有人把田间的树枝砍下来，鋪在路上。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前行后随的人都喊着说：和散那（和散那：原有求救的意思，在此乃是称颂的话）！奉主名来的是应当称颂的！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那将要来的我祖大卫之国是应当称颂的！高高在上和散那！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耶稣进了耶路撒冷，入了圣殿，周围看了各样物件。天色已晚，就和十二个门徒出城，往伯大尼去了。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4633" y="3230076"/>
            <a:ext cx="3753167" cy="24468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赛</a:t>
            </a:r>
            <a:r>
              <a:rPr lang="en-US" altLang="zh-CN" sz="1700" b="1" dirty="0">
                <a:latin typeface="+mj-lt"/>
                <a:ea typeface="Microsoft YaHei" panose="020B0503020204020204" pitchFamily="34" charset="-122"/>
              </a:rPr>
              <a:t>42:1 </a:t>
            </a: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看哪，我的仆人</a:t>
            </a:r>
            <a:r>
              <a:rPr lang="en-US" altLang="zh-CN" sz="1700" b="1" dirty="0">
                <a:latin typeface="+mj-lt"/>
                <a:ea typeface="Microsoft YaHei" panose="020B0503020204020204" pitchFamily="34" charset="-122"/>
              </a:rPr>
              <a:t>―</a:t>
            </a: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我所扶持所拣选、心里所喜悦的！我已将我的灵赐给他；他必将公理传给外邦。</a:t>
            </a:r>
            <a:r>
              <a:rPr lang="en-US" altLang="zh-CN" sz="1700" b="1" dirty="0">
                <a:latin typeface="+mj-lt"/>
                <a:ea typeface="Microsoft YaHei" panose="020B0503020204020204" pitchFamily="34" charset="-122"/>
              </a:rPr>
              <a:t>42:2 </a:t>
            </a:r>
            <a:r>
              <a:rPr lang="zh-CN" altLang="en-US" sz="1700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他不喧嚷，不扬声，也不使街上听见他的声音。</a:t>
            </a:r>
            <a:r>
              <a:rPr lang="en-US" altLang="zh-CN" sz="1700" b="1" dirty="0">
                <a:latin typeface="+mj-lt"/>
                <a:ea typeface="Microsoft YaHei" panose="020B0503020204020204" pitchFamily="34" charset="-122"/>
              </a:rPr>
              <a:t>42:3 </a:t>
            </a: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压伤的芦苇，他不折断；将残的灯火，他不吹灭。他凭真实将公理传开。</a:t>
            </a:r>
            <a:r>
              <a:rPr lang="en-US" altLang="zh-CN" sz="1700" b="1" dirty="0">
                <a:latin typeface="+mj-lt"/>
                <a:ea typeface="Microsoft YaHei" panose="020B0503020204020204" pitchFamily="34" charset="-122"/>
              </a:rPr>
              <a:t>42:4 </a:t>
            </a:r>
            <a:r>
              <a:rPr lang="zh-CN" altLang="en-US" sz="1700" b="1" dirty="0">
                <a:latin typeface="+mj-lt"/>
                <a:ea typeface="Microsoft YaHei" panose="020B0503020204020204" pitchFamily="34" charset="-122"/>
              </a:rPr>
              <a:t>他不灰心，也不丧胆，直到他在地上设立公理；海岛都等候他的训诲。</a:t>
            </a:r>
            <a:endParaRPr lang="en-US" altLang="zh-CN" sz="1700" b="1" dirty="0" smtClean="0">
              <a:latin typeface="+mj-lt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876298"/>
            <a:ext cx="2906195" cy="2286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191" y="4542441"/>
            <a:ext cx="454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我们该如何迎接这位谦卑的神？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79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他们把驴驹牵到耶稣那里，把自己的衣服搭在上面，耶稣就骑上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有许多人把衣服鋪在路上，也有人把田间的树枝砍下来，鋪在路上。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前行后随的人都喊着说：和散那（和散那：原有求救的意思，在此乃是称颂的话）！奉主名来的是应当称颂的！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那将要来的我祖大卫之国是应当称颂的！高高在上和散那！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耶稣进了耶路撒冷，入了圣殿，周围看了各样物件。天色已晚，就和十二个门徒出城，往伯大尼去了。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4633" y="3230076"/>
            <a:ext cx="3753167" cy="24468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>
                <a:ea typeface="Microsoft YaHei" panose="020B0503020204020204" pitchFamily="34" charset="-122"/>
              </a:rPr>
              <a:t>约一</a:t>
            </a:r>
            <a:r>
              <a:rPr lang="en-US" altLang="zh-CN" sz="1700" b="1" dirty="0">
                <a:ea typeface="Microsoft YaHei" panose="020B0503020204020204" pitchFamily="34" charset="-122"/>
              </a:rPr>
              <a:t>1:1 </a:t>
            </a:r>
            <a:r>
              <a:rPr lang="zh-CN" altLang="en-US" sz="1700" b="1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700" b="1" dirty="0">
                <a:ea typeface="Microsoft YaHei" panose="020B0503020204020204" pitchFamily="34" charset="-122"/>
              </a:rPr>
              <a:t>1:2 </a:t>
            </a:r>
            <a:r>
              <a:rPr lang="zh-CN" altLang="en-US" sz="1700" b="1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1700" b="1" dirty="0">
                <a:ea typeface="Microsoft YaHei" panose="020B0503020204020204" pitchFamily="34" charset="-122"/>
              </a:rPr>
              <a:t>1:3 </a:t>
            </a:r>
            <a:r>
              <a:rPr lang="zh-CN" altLang="en-US" sz="1700" b="1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endParaRPr lang="en-US" altLang="zh-CN" sz="1700" b="1" dirty="0"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876298"/>
            <a:ext cx="2906195" cy="2286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191" y="4542441"/>
            <a:ext cx="454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我们该如何迎接这位谦卑的神？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00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5853</TotalTime>
  <Words>2191</Words>
  <Application>Microsoft Office PowerPoint</Application>
  <PresentationFormat>On-screen Show (16:10)</PresentationFormat>
  <Paragraphs>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DFKai-SB</vt:lpstr>
      <vt:lpstr>微软雅黑</vt:lpstr>
      <vt:lpstr>微软雅黑</vt:lpstr>
      <vt:lpstr>Arial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455</cp:revision>
  <dcterms:created xsi:type="dcterms:W3CDTF">2011-09-04T18:01:24Z</dcterms:created>
  <dcterms:modified xsi:type="dcterms:W3CDTF">2018-12-02T13:42:23Z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