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2"/>
  </p:notesMasterIdLst>
  <p:sldIdLst>
    <p:sldId id="451" r:id="rId5"/>
    <p:sldId id="493" r:id="rId6"/>
    <p:sldId id="510" r:id="rId7"/>
    <p:sldId id="507" r:id="rId8"/>
    <p:sldId id="520" r:id="rId9"/>
    <p:sldId id="519" r:id="rId10"/>
    <p:sldId id="509" r:id="rId11"/>
    <p:sldId id="513" r:id="rId12"/>
    <p:sldId id="521" r:id="rId13"/>
    <p:sldId id="515" r:id="rId14"/>
    <p:sldId id="494" r:id="rId15"/>
    <p:sldId id="504" r:id="rId16"/>
    <p:sldId id="512" r:id="rId17"/>
    <p:sldId id="514" r:id="rId18"/>
    <p:sldId id="502" r:id="rId19"/>
    <p:sldId id="506" r:id="rId20"/>
    <p:sldId id="505" r:id="rId2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79799" autoAdjust="0"/>
  </p:normalViewPr>
  <p:slideViewPr>
    <p:cSldViewPr>
      <p:cViewPr varScale="1">
        <p:scale>
          <a:sx n="66" d="100"/>
          <a:sy n="66" d="100"/>
        </p:scale>
        <p:origin x="319" y="58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244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841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028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054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117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562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643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689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185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19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695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929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029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83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875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563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169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121" y="1104900"/>
            <a:ext cx="8648521" cy="2123658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extrusionH="57150" contourW="12700" prstMaterial="plastic">
              <a:bevelT prst="coolSlant"/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</a:t>
            </a: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的儿子，福音的起头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</a:t>
            </a:r>
            <a:r>
              <a:rPr kumimoji="0" lang="en-US" altLang="zh-C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32</a:t>
            </a: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endParaRPr kumimoji="0" lang="en-US" altLang="zh-CN" sz="6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有人带着小孩子来见耶稣，要耶稣摸他们，门徒便责备那些人。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耶稣看见就恼怒，对门徒说：让小孩子到我这里来，不要禁止他们；因为在神国的，正是这样的人。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我实在告诉你们，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凡要承受神国的，若不象小孩子，断不能进</a:t>
            </a:r>
            <a:r>
              <a:rPr lang="zh-CN" altLang="en-US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去 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(Assuredly, I say to you, whoever does not receive the kingdom of God as a little child will by no means enter </a:t>
            </a:r>
            <a:r>
              <a:rPr lang="en-US" altLang="zh-CN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it)</a:t>
            </a:r>
            <a:r>
              <a:rPr lang="zh-CN" altLang="en-US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于是抱着小孩子，给他们按手，为他们祝福。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843563"/>
            <a:ext cx="315983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900" b="1" dirty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如何进</a:t>
            </a:r>
            <a:r>
              <a:rPr lang="zh-CN" altLang="en-US" sz="2900" b="1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入神的国？</a:t>
            </a:r>
            <a:endParaRPr lang="zh-CN" altLang="en-US" sz="2900" b="1" dirty="0">
              <a:ln w="34925">
                <a:noFill/>
              </a:ln>
              <a:solidFill>
                <a:srgbClr val="7030A0"/>
              </a:solidFill>
              <a:effectLst>
                <a:glow rad="762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774" y="3627117"/>
            <a:ext cx="2431224" cy="20878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7396" y="4514671"/>
            <a:ext cx="4091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要就（白白）要，</a:t>
            </a:r>
            <a:r>
              <a:rPr lang="zh-CN" altLang="en-US" sz="3600" b="1" dirty="0" smtClean="0">
                <a:ln w="34925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（不要就不要）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9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689" y="1506211"/>
            <a:ext cx="2946735" cy="204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54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689" y="1506211"/>
            <a:ext cx="2946735" cy="204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10:17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耶稣出来行路的时候，有一个人跑来，跪在他面前，问他说：良善的夫子，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我当作甚么事纔可以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承受永生？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10:18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耶稣对他说：你为甚么称我是良善的？除了神一位之外，再没有良善的。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10:19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诫命你是晓得的：不可杀人；不可姦淫；不可偷盗；不可作假见證；不可亏负人；当孝敬父母。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10:20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他对耶稣说：夫子，这一切我从小都遵守了。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10:21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耶稣看着他，就爱他，对他说：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你还缺少一件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：去变卖你所有的，分给穷人，就必有财宝在天上；你还要来跟从我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10:22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他听见这话，脸上就变了色，忧忧愁愁的走了，因为他的产业很多。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843563"/>
            <a:ext cx="427552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什</a:t>
            </a:r>
            <a:r>
              <a:rPr lang="zh-CN" altLang="en-US" sz="2800" b="1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么会拦阻人领受神国？</a:t>
            </a:r>
            <a:endParaRPr lang="zh-CN" altLang="en-US" sz="2800" b="1" dirty="0">
              <a:ln w="34925">
                <a:noFill/>
              </a:ln>
              <a:solidFill>
                <a:srgbClr val="7030A0"/>
              </a:solidFill>
              <a:effectLst>
                <a:glow rad="762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" r="10901"/>
          <a:stretch/>
        </p:blipFill>
        <p:spPr bwMode="auto">
          <a:xfrm>
            <a:off x="5448901" y="1480930"/>
            <a:ext cx="3392312" cy="20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86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10:23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耶稣周围一看，对门徒说：有钱财的人进神的国是何等的难哪！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10:24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门徒希奇他的话。耶稣又对他们说：小子，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倚靠钱财的人进神的国是何等的难哪！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10:25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骆驼穿过针的眼，比财主进神的国还容易呢。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10:26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门徒就分外希奇，对他说：这样谁能得救呢？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10:27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耶稣看着他们，说：在人是不能，在神却不然，因为神凡事都能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2200" b="1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1600" y="843563"/>
            <a:ext cx="427552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什</a:t>
            </a:r>
            <a:r>
              <a:rPr lang="zh-CN" altLang="en-US" sz="2800" b="1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么会拦阻人领受神国？</a:t>
            </a:r>
            <a:endParaRPr lang="zh-CN" altLang="en-US" sz="2800" b="1" dirty="0">
              <a:ln w="34925">
                <a:noFill/>
              </a:ln>
              <a:solidFill>
                <a:srgbClr val="7030A0"/>
              </a:solidFill>
              <a:effectLst>
                <a:glow rad="762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Picture 2" descr="Related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" r="10901"/>
          <a:stretch/>
        </p:blipFill>
        <p:spPr bwMode="auto">
          <a:xfrm>
            <a:off x="5448901" y="1480930"/>
            <a:ext cx="3392312" cy="20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70494" y="3953956"/>
            <a:ext cx="45837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800" b="1" dirty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最拦阻我们白白领受</a:t>
            </a:r>
            <a:r>
              <a:rPr lang="zh-CN" altLang="en-US" sz="3800" b="1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的其实是</a:t>
            </a:r>
            <a:r>
              <a:rPr lang="zh-CN" altLang="en-US" sz="3800" b="1" dirty="0">
                <a:ln w="34925">
                  <a:noFill/>
                </a:ln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肉</a:t>
            </a:r>
            <a:r>
              <a:rPr lang="zh-CN" altLang="en-US" sz="3800" b="1" dirty="0" smtClean="0">
                <a:ln w="34925">
                  <a:noFill/>
                </a:ln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体的</a:t>
            </a:r>
            <a:r>
              <a:rPr lang="zh-CN" altLang="en-US" sz="3800" b="1" dirty="0">
                <a:ln w="34925">
                  <a:noFill/>
                </a:ln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偶像</a:t>
            </a:r>
            <a:r>
              <a:rPr lang="zh-CN" altLang="en-US" sz="3800" b="1" dirty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774" y="3627117"/>
            <a:ext cx="2431224" cy="208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4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10:28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彼得就对他说：看哪，我们已经撇下所有的跟从你了。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10:29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耶稣说：我实在告诉你们，人为我和福音撇下房屋，或是弟兄、姊妹、父母、儿女、田地，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10:30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没有不在今世得百倍的，就是房屋、弟兄、姊妹、母亲、儿女、田地，并且要受逼迫，在来世必得永生。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10:31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然而，有许多在前的，将要在后，在后的，将要在前。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81600" y="843563"/>
            <a:ext cx="427552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什</a:t>
            </a:r>
            <a:r>
              <a:rPr lang="zh-CN" altLang="en-US" sz="2800" b="1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么会拦阻人领受神国？</a:t>
            </a:r>
            <a:endParaRPr lang="zh-CN" altLang="en-US" sz="2800" b="1" dirty="0">
              <a:ln w="34925">
                <a:noFill/>
              </a:ln>
              <a:solidFill>
                <a:srgbClr val="7030A0"/>
              </a:solidFill>
              <a:effectLst>
                <a:glow rad="762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Picture 2" descr="Related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" r="10901"/>
          <a:stretch/>
        </p:blipFill>
        <p:spPr bwMode="auto">
          <a:xfrm>
            <a:off x="5448901" y="1480930"/>
            <a:ext cx="3392312" cy="20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70494" y="3953956"/>
            <a:ext cx="45837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800" b="1" dirty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最拦阻我们白白领受的其实是</a:t>
            </a:r>
            <a:r>
              <a:rPr lang="zh-CN" altLang="en-US" sz="3800" b="1" dirty="0">
                <a:ln w="34925">
                  <a:noFill/>
                </a:ln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肉体的偶像</a:t>
            </a:r>
            <a:r>
              <a:rPr lang="zh-CN" altLang="en-US" sz="3800" b="1" dirty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zh-CN" altLang="en-US" sz="3800" b="1" dirty="0">
              <a:ln w="34925">
                <a:noFill/>
              </a:ln>
              <a:solidFill>
                <a:srgbClr val="7030A0"/>
              </a:solidFill>
              <a:effectLst>
                <a:glow rad="762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774" y="3627117"/>
            <a:ext cx="2431224" cy="208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0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10:28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彼得就对他说：看哪，我们已经撇下所有的跟从你了。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10:29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耶稣说：我实在告诉你们，人为我和福音撇下房屋，或是弟兄、姊妹、父母、儿女、田地，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10:30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没有不在今世得百倍的，就是房屋、弟兄、姊妹、母亲、儿女、田地，并且要受逼迫，在来世必得永生。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10:31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然而，有许多在前的，将要在后，在后的，将要在前。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81600" y="843563"/>
            <a:ext cx="427552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800" b="1" dirty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什</a:t>
            </a:r>
            <a:r>
              <a:rPr lang="zh-CN" altLang="en-US" sz="2800" b="1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么会拦阻人领受神国？</a:t>
            </a:r>
            <a:endParaRPr lang="zh-CN" altLang="en-US" sz="2800" b="1" dirty="0">
              <a:ln w="34925">
                <a:noFill/>
              </a:ln>
              <a:solidFill>
                <a:srgbClr val="7030A0"/>
              </a:solidFill>
              <a:effectLst>
                <a:glow rad="762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Picture 2" descr="Related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" r="10901"/>
          <a:stretch/>
        </p:blipFill>
        <p:spPr bwMode="auto">
          <a:xfrm>
            <a:off x="5448901" y="1480930"/>
            <a:ext cx="3392312" cy="20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70494" y="3953956"/>
            <a:ext cx="45837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800" b="1" dirty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最拦阻我们白白领受的其实是</a:t>
            </a:r>
            <a:r>
              <a:rPr lang="zh-CN" altLang="en-US" sz="3800" b="1" dirty="0">
                <a:ln w="34925">
                  <a:noFill/>
                </a:ln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肉体的偶像</a:t>
            </a:r>
            <a:r>
              <a:rPr lang="zh-CN" altLang="en-US" sz="3800" b="1" dirty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zh-CN" altLang="en-US" sz="3800" b="1" dirty="0">
              <a:ln w="34925">
                <a:noFill/>
              </a:ln>
              <a:solidFill>
                <a:srgbClr val="7030A0"/>
              </a:solidFill>
              <a:effectLst>
                <a:glow rad="762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774" y="3648707"/>
            <a:ext cx="2371703" cy="204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9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60198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10:32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他们行路上耶路撒冷去。耶稣在前头走，门徒就希奇，跟从的人也害怕。耶稣又叫过十二个门徒来，把自己将要遭遇的事告诉他们说：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10:33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看哪，我们上耶路撒冷去，人子将要被交给祭司长和文士，他们要定他死罪，交给外邦人。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10:34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他们要戏弄他，吐唾沫在他脸上，鞭打他，杀害他。过了叁天，他要复活。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10:35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西庇太的儿子雅各、约翰进前来，对耶稣说：夫子，我们无论求你甚么，愿你给我们作。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10:36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耶稣说：要我给你们作甚么？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10:37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他们说：赐我们在你的荣耀里，一个坐在你右边，一个坐在你左边。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4602" y="805927"/>
            <a:ext cx="241604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900" b="1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属灵的盲点？</a:t>
            </a:r>
            <a:endParaRPr lang="zh-CN" altLang="en-US" sz="2900" b="1" dirty="0">
              <a:ln w="34925">
                <a:noFill/>
              </a:ln>
              <a:solidFill>
                <a:srgbClr val="7030A0"/>
              </a:solidFill>
              <a:effectLst>
                <a:glow rad="762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http://image.sciencenet.cn/album/201206/02/164854mwaiamqawzb6swz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325" y="1402967"/>
            <a:ext cx="2209800" cy="174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8724" y="3253590"/>
            <a:ext cx="2787801" cy="240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4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60198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10:38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耶稣说：你们不知道所求的是甚么，我所喝的杯，你们能喝么？我所受的洗，你们能受么？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10:39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他们说：我们能。耶稣说：我所喝的杯，你们也要喝；我所受的洗，你们也要受；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10:40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只是坐在我的左右，不是我可以赐的，乃是为谁预备的，就赐给谁。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10:41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那十个门徒听见，就恼怒雅各、约翰。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10:42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耶稣叫他们来，对他们说：你们知道，外邦人有尊为君王的，治理他们，有大臣操权管束他们。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10:43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只是在你们中间，不是这样。你们中间，谁愿为大，就必作你们的用人；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10:44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在你们中间，谁愿为首，就必作众人的仆人。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10:45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因为人子来，并不是要受人的服事，乃是要服事人，并且要捨命作多人的赎价</a:t>
            </a:r>
            <a:r>
              <a:rPr lang="zh-CN" altLang="en-US" sz="22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2200" b="1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2" y="805927"/>
            <a:ext cx="241604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900" b="1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属灵的盲点？</a:t>
            </a:r>
            <a:endParaRPr lang="zh-CN" altLang="en-US" sz="2900" b="1" dirty="0">
              <a:ln w="34925">
                <a:noFill/>
              </a:ln>
              <a:solidFill>
                <a:srgbClr val="7030A0"/>
              </a:solidFill>
              <a:effectLst>
                <a:glow rad="762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38724" y="1402967"/>
            <a:ext cx="2787801" cy="4254053"/>
            <a:chOff x="6115251" y="1462499"/>
            <a:chExt cx="2787801" cy="4254053"/>
          </a:xfrm>
        </p:grpSpPr>
        <p:pic>
          <p:nvPicPr>
            <p:cNvPr id="14" name="Picture 2" descr="http://image.sciencenet.cn/album/201206/02/164854mwaiamqawzb6swz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2852" y="1462499"/>
              <a:ext cx="2209800" cy="1745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15251" y="3313122"/>
              <a:ext cx="2787801" cy="24034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083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60198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10:46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到了耶利哥；耶稣同门徒并许多人出耶利哥的时候，有一个讨饭的瞎子，是底买的儿子巴底买，坐在路旁。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10:47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他听见是拿撒勒的耶稣，就喊着说：大卫的子孙耶稣阿！可怜我罢！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10:48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有许多人责备他，不许他作声。他却越发大声喊着说：大卫的子孙哪，可怜我罢！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10:49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耶稣就站住，说：叫过他来。他们就叫那瞎子，对他说：放心，起来！他叫你啦。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10:50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瞎子就丢下衣服，跳起来，走到耶稣那里。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10:51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耶稣说：要我为你作甚么？瞎子说：拉波尼，我要能看见。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10:52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耶稣说：你去罢！你的信救了你了。瞎子立刻看见了，就在路上跟随耶稣。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4602" y="805927"/>
            <a:ext cx="241604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900" b="1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属灵的盲点？</a:t>
            </a:r>
            <a:endParaRPr lang="zh-CN" altLang="en-US" sz="2900" b="1" dirty="0">
              <a:ln w="34925">
                <a:noFill/>
              </a:ln>
              <a:solidFill>
                <a:srgbClr val="7030A0"/>
              </a:solidFill>
              <a:effectLst>
                <a:glow rad="762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38724" y="1402967"/>
            <a:ext cx="2787801" cy="4254053"/>
            <a:chOff x="6115251" y="1462499"/>
            <a:chExt cx="2787801" cy="4254053"/>
          </a:xfrm>
        </p:grpSpPr>
        <p:pic>
          <p:nvPicPr>
            <p:cNvPr id="14" name="Picture 2" descr="http://image.sciencenet.cn/album/201206/02/164854mwaiamqawzb6swz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2852" y="1462499"/>
              <a:ext cx="2209800" cy="1745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15251" y="3313122"/>
              <a:ext cx="2787801" cy="24034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454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有人带着小孩子来见耶稣，要耶稣摸他们，门徒便责备那些人。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耶稣看见就恼怒，对门徒说：让小孩子到我这里来，不要禁止他们；因为在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神国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的，正是这样的人。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我实在告诉你们，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凡要承受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神国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的，若不象小孩子，断不能进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去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(Assuredly, I say to you, whoever does not receive the kingdom of God as a little child will by no means enter </a:t>
            </a:r>
            <a:r>
              <a:rPr lang="en-US" altLang="zh-CN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it)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10:16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是抱着小孩子，给他们按手，为他们祝福。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7800" y="1382172"/>
            <a:ext cx="3810000" cy="41242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可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1:15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说：日期满了，</a:t>
            </a:r>
            <a:r>
              <a:rPr lang="zh-CN" altLang="en-US" sz="19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神的国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近了。你们当悔改，信福音</a:t>
            </a:r>
            <a:r>
              <a:rPr lang="zh-CN" altLang="en-US" sz="1900" b="1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！</a:t>
            </a:r>
            <a:endParaRPr lang="en-US" altLang="zh-CN" sz="1900" b="1" dirty="0" smtClean="0">
              <a:solidFill>
                <a:prstClr val="black"/>
              </a:solidFill>
              <a:ea typeface="Microsoft YaHei" panose="020B0503020204020204" pitchFamily="34" charset="-122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900" b="1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路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10:8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无论进那一城，人若接待你们，给你们摆上甚么，你们就吃甚么。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10:9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要医治那城里的病人，对他们说</a:t>
            </a:r>
            <a:r>
              <a:rPr lang="zh-CN" altLang="en-US" sz="1900" b="1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：</a:t>
            </a:r>
            <a:r>
              <a:rPr lang="zh-CN" altLang="en-US" sz="19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神的国</a:t>
            </a:r>
            <a:r>
              <a:rPr lang="zh-CN" altLang="en-US" sz="1900" b="1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临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近你们了。</a:t>
            </a:r>
            <a:endParaRPr lang="en-US" altLang="zh-CN" sz="1900" b="1" dirty="0">
              <a:solidFill>
                <a:prstClr val="black"/>
              </a:solidFill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900" b="1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路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11:20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我若靠着神的能力赶鬼，这就是</a:t>
            </a:r>
            <a:r>
              <a:rPr lang="zh-CN" altLang="en-US" sz="19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神的国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临到你们了。</a:t>
            </a:r>
            <a:endParaRPr lang="en-US" altLang="zh-CN" sz="1900" b="1" dirty="0">
              <a:solidFill>
                <a:prstClr val="black"/>
              </a:solidFill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路</a:t>
            </a:r>
            <a:r>
              <a:rPr lang="en-US" altLang="zh-CN" sz="1900" b="1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17:20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法利赛人问：</a:t>
            </a:r>
            <a:r>
              <a:rPr lang="zh-CN" altLang="en-US" sz="19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神的国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几时来到？耶稣回答说：</a:t>
            </a:r>
            <a:r>
              <a:rPr lang="zh-CN" altLang="en-US" sz="19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神的国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来到不是眼所能见的。</a:t>
            </a:r>
            <a:r>
              <a:rPr lang="en-US" altLang="zh-CN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17:21 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人也不得说：看哪，在这里！看哪，在那里！因为</a:t>
            </a:r>
            <a:r>
              <a:rPr lang="zh-CN" altLang="en-US" sz="19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神的国</a:t>
            </a:r>
            <a:r>
              <a:rPr lang="zh-CN" altLang="en-US" sz="19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就在你们心</a:t>
            </a:r>
            <a:r>
              <a:rPr lang="zh-CN" altLang="en-US" sz="1900" b="1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里。</a:t>
            </a:r>
            <a:endParaRPr lang="en-US" altLang="zh-CN" sz="1900" b="1" dirty="0" smtClean="0">
              <a:solidFill>
                <a:prstClr val="black"/>
              </a:solidFill>
              <a:ea typeface="Microsoft YaHei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843563"/>
            <a:ext cx="241604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900" b="1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神国是什么？</a:t>
            </a:r>
            <a:endParaRPr lang="zh-CN" altLang="en-US" sz="2900" b="1" dirty="0">
              <a:ln w="34925">
                <a:noFill/>
              </a:ln>
              <a:solidFill>
                <a:srgbClr val="7030A0"/>
              </a:solidFill>
              <a:effectLst>
                <a:glow rad="762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423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有人带着小孩子来见耶稣，要耶稣摸他们，门徒便责备那些人。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耶稣看见就恼怒，对门徒说：让小孩子到我这里来，不要禁止他们；因为在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神国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的，正是这样的人。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我实在告诉你们，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凡要承受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神国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的，若不象小孩子，断不能进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去 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(Assuredly, I say to you, whoever does not receive the kingdom of God as a little child will by no means enter </a:t>
            </a:r>
            <a:r>
              <a:rPr lang="en-US" altLang="zh-CN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it)</a:t>
            </a:r>
            <a:r>
              <a:rPr lang="zh-CN" altLang="en-US" sz="2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10:16 </a:t>
            </a:r>
            <a:r>
              <a:rPr lang="zh-CN" altLang="en-US" sz="2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是抱着小孩子，给他们按手，为他们祝福。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843563"/>
            <a:ext cx="315983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900" b="1" dirty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如何进</a:t>
            </a:r>
            <a:r>
              <a:rPr lang="zh-CN" altLang="en-US" sz="2900" b="1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入神的国？</a:t>
            </a:r>
            <a:endParaRPr lang="zh-CN" altLang="en-US" sz="2900" b="1" dirty="0">
              <a:ln w="34925">
                <a:noFill/>
              </a:ln>
              <a:solidFill>
                <a:srgbClr val="7030A0"/>
              </a:solidFill>
              <a:effectLst>
                <a:glow rad="762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2" descr="What Now??? The Current Paradigm Shift; A Channeled Message From The Spirit Wor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875" y="1412103"/>
            <a:ext cx="3177702" cy="21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44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What Now??? The Current Paradigm Shift; A Channeled Message From The Spirit Wor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875" y="1412103"/>
            <a:ext cx="3177702" cy="21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有人带着小孩子来见耶稣，要耶稣摸他们，门徒便责备那些人。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耶稣看见就恼怒，对门徒说：让小孩子到我这里来，不要禁止他们；因为在神国的，正是这样的人。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我实在告诉你们，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凡要承受神国的，若不象小孩子，断不能进</a:t>
            </a:r>
            <a:r>
              <a:rPr lang="zh-CN" altLang="en-US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去 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(Assuredly, I say to you, whoever does not receive the kingdom of God as a little child will by no means enter </a:t>
            </a:r>
            <a:r>
              <a:rPr lang="en-US" altLang="zh-CN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it)</a:t>
            </a:r>
            <a:r>
              <a:rPr lang="zh-CN" altLang="en-US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于是抱着小孩子，给他们按手，为他们祝福。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843563"/>
            <a:ext cx="315983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900" b="1" dirty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如何进</a:t>
            </a:r>
            <a:r>
              <a:rPr lang="zh-CN" altLang="en-US" sz="2900" b="1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入神的国？</a:t>
            </a:r>
            <a:endParaRPr lang="zh-CN" altLang="en-US" sz="2900" b="1" dirty="0">
              <a:ln w="34925">
                <a:noFill/>
              </a:ln>
              <a:solidFill>
                <a:srgbClr val="7030A0"/>
              </a:solidFill>
              <a:effectLst>
                <a:glow rad="762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 descr="Image result for å°å­©è¦ä¸è¥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352" y="1382070"/>
            <a:ext cx="3240068" cy="216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438" y="3688766"/>
            <a:ext cx="3240068" cy="175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89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有人带着小孩子来见耶稣，要耶稣摸他们，门徒便责备那些人。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耶稣看见就恼怒，对门徒说：让小孩子到我这里来，不要禁止他们；因为在神国的，正是这样的人。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我实在告诉你们，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凡要承受神国的，若不象小孩子，断不能进</a:t>
            </a:r>
            <a:r>
              <a:rPr lang="zh-CN" altLang="en-US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去 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(Assuredly, I say to you, whoever does not receive the kingdom of God as a little child will by no means enter </a:t>
            </a:r>
            <a:r>
              <a:rPr lang="en-US" altLang="zh-CN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it)</a:t>
            </a:r>
            <a:r>
              <a:rPr lang="zh-CN" altLang="en-US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于是抱着小孩子，给他们按手，为他们祝福。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8026" y="3681782"/>
            <a:ext cx="3581400" cy="16619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7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太</a:t>
            </a:r>
            <a:r>
              <a:rPr lang="en-US" altLang="zh-CN" sz="17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18:1 </a:t>
            </a:r>
            <a:r>
              <a:rPr lang="zh-CN" altLang="en-US" sz="17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当时，门徒进前来，问耶稣说：天国里谁是最大的？</a:t>
            </a:r>
            <a:r>
              <a:rPr lang="en-US" altLang="zh-CN" sz="17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18:2 </a:t>
            </a:r>
            <a:r>
              <a:rPr lang="zh-CN" altLang="en-US" sz="17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耶稣便叫一个小孩子来，使他站在他们当中，</a:t>
            </a:r>
            <a:r>
              <a:rPr lang="en-US" altLang="zh-CN" sz="17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18:3 </a:t>
            </a:r>
            <a:r>
              <a:rPr lang="zh-CN" altLang="en-US" sz="17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说：我实在告诉你们，你们若不回转，变成小孩子的样式，断不得进天国。</a:t>
            </a:r>
            <a:endParaRPr kumimoji="0" lang="en-US" altLang="zh-CN" sz="17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843563"/>
            <a:ext cx="315983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900" b="1" dirty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如何进</a:t>
            </a:r>
            <a:r>
              <a:rPr lang="zh-CN" altLang="en-US" sz="2900" b="1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入神的国？</a:t>
            </a:r>
            <a:endParaRPr lang="zh-CN" altLang="en-US" sz="2900" b="1" dirty="0">
              <a:ln w="34925">
                <a:noFill/>
              </a:ln>
              <a:solidFill>
                <a:srgbClr val="7030A0"/>
              </a:solidFill>
              <a:effectLst>
                <a:glow rad="762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4" descr="Image result for å°å­©è¦ä¸è¥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352" y="1382070"/>
            <a:ext cx="3240068" cy="216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97396" y="4514671"/>
            <a:ext cx="4091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要就（白白）要，</a:t>
            </a:r>
            <a:r>
              <a:rPr lang="zh-CN" altLang="en-US" sz="3600" b="1" dirty="0" smtClean="0">
                <a:ln w="34925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（不要就不要）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309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有人带着小孩子来见耶稣，要耶稣摸他们，门徒便责备那些人。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耶稣看见就恼怒，对门徒说：让小孩子到我这里来，不要禁止他们；因为在神国的，正是这样的人。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我实在告诉你们，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凡要承受神国的，若不象小孩子，断不能进</a:t>
            </a:r>
            <a:r>
              <a:rPr lang="zh-CN" altLang="en-US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去 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(Assuredly, I say to you, whoever does not receive the kingdom of God as a little child will by no means enter </a:t>
            </a:r>
            <a:r>
              <a:rPr lang="en-US" altLang="zh-CN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it)</a:t>
            </a:r>
            <a:r>
              <a:rPr lang="zh-CN" altLang="en-US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于是抱着小孩子，给他们按手，为他们祝福。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843563"/>
            <a:ext cx="315983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900" b="1" dirty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如何进</a:t>
            </a:r>
            <a:r>
              <a:rPr lang="zh-CN" altLang="en-US" sz="2900" b="1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入神的国？</a:t>
            </a:r>
            <a:endParaRPr lang="zh-CN" altLang="en-US" sz="2900" b="1" dirty="0">
              <a:ln w="34925">
                <a:noFill/>
              </a:ln>
              <a:solidFill>
                <a:srgbClr val="7030A0"/>
              </a:solidFill>
              <a:effectLst>
                <a:glow rad="762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8026" y="3681782"/>
            <a:ext cx="3581400" cy="19236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7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罗</a:t>
            </a:r>
            <a:r>
              <a:rPr lang="en-US" altLang="zh-CN" sz="17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11:5 </a:t>
            </a:r>
            <a:r>
              <a:rPr lang="zh-CN" altLang="en-US" sz="17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如今也是这样，照着拣选的恩典，还有所留的余数。</a:t>
            </a:r>
            <a:r>
              <a:rPr lang="en-US" altLang="zh-CN" sz="17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11:6 </a:t>
            </a:r>
            <a:r>
              <a:rPr lang="zh-CN" altLang="en-US" sz="17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既是出于恩典，就不在乎行为；不然，恩典就不是恩典了。</a:t>
            </a:r>
            <a:r>
              <a:rPr lang="en-US" altLang="zh-CN" sz="17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11:7 </a:t>
            </a:r>
            <a:r>
              <a:rPr lang="zh-CN" altLang="en-US" sz="17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这是怎么样呢？以色列人所求的，他们没有得着，唯有蒙拣选的人得着了；其余的就成了顽梗不化的。</a:t>
            </a:r>
            <a:endParaRPr lang="en-US" altLang="zh-CN" sz="1700" b="1" dirty="0">
              <a:solidFill>
                <a:prstClr val="black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11" name="Picture 4" descr="Image result for å°å­©è¦ä¸è¥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352" y="1382070"/>
            <a:ext cx="3240068" cy="216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7396" y="4514671"/>
            <a:ext cx="4091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要就（白白）要，</a:t>
            </a:r>
            <a:r>
              <a:rPr lang="zh-CN" altLang="en-US" sz="3600" b="1" dirty="0" smtClean="0">
                <a:ln w="34925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（不要就不要）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510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有人带着小孩子来见耶稣，要耶稣摸他们，门徒便责备那些人。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耶稣看见就恼怒，对门徒说：让小孩子到我这里来，不要禁止他们；因为在神国的，正是这样的人。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我实在告诉你们，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凡要承受神国的，若不象小孩子，断不能进</a:t>
            </a:r>
            <a:r>
              <a:rPr lang="zh-CN" altLang="en-US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去 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(Assuredly, I say to you, whoever does not receive the kingdom of God as a little child will by no means enter </a:t>
            </a:r>
            <a:r>
              <a:rPr lang="en-US" altLang="zh-CN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it)</a:t>
            </a:r>
            <a:r>
              <a:rPr lang="zh-CN" altLang="en-US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于是抱着小孩子，给他们按手，为他们祝福。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843563"/>
            <a:ext cx="315983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900" b="1" dirty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如何进</a:t>
            </a:r>
            <a:r>
              <a:rPr lang="zh-CN" altLang="en-US" sz="2900" b="1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入神的国？</a:t>
            </a:r>
            <a:endParaRPr lang="zh-CN" altLang="en-US" sz="2900" b="1" dirty="0">
              <a:ln w="34925">
                <a:noFill/>
              </a:ln>
              <a:solidFill>
                <a:srgbClr val="7030A0"/>
              </a:solidFill>
              <a:effectLst>
                <a:glow rad="762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8026" y="3681782"/>
            <a:ext cx="3581400" cy="20928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5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林前</a:t>
            </a:r>
            <a:r>
              <a:rPr lang="en-US" altLang="zh-CN" sz="15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6:9 </a:t>
            </a:r>
            <a:r>
              <a:rPr lang="zh-CN" altLang="en-US" sz="15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你们岂不知不义的人不能承受神的国么？不要自欺！无论是淫乱的、拜偶象的、姦淫的、作娈童的、亲男色的、</a:t>
            </a:r>
            <a:r>
              <a:rPr lang="en-US" altLang="zh-CN" sz="15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6:10 </a:t>
            </a:r>
            <a:r>
              <a:rPr lang="zh-CN" altLang="en-US" sz="15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偷窃的、贪婪的、醉酒的、辱骂的、勒索的，都不能承受神的国</a:t>
            </a:r>
            <a:r>
              <a:rPr lang="zh-CN" altLang="en-US" sz="1500" b="1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。</a:t>
            </a:r>
            <a:endParaRPr lang="en-US" altLang="zh-CN" sz="1500" b="1" dirty="0" smtClean="0">
              <a:solidFill>
                <a:prstClr val="black"/>
              </a:solidFill>
              <a:ea typeface="Microsoft YaHei" panose="020B0503020204020204" pitchFamily="34" charset="-122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altLang="zh-CN" sz="1500" b="1" dirty="0" smtClean="0">
                <a:solidFill>
                  <a:schemeClr val="bg1"/>
                </a:solidFill>
                <a:ea typeface="Microsoft YaHei" panose="020B0503020204020204" pitchFamily="34" charset="-122"/>
              </a:rPr>
              <a:t>6:11 </a:t>
            </a:r>
            <a:r>
              <a:rPr lang="zh-CN" altLang="en-US" sz="1500" b="1" dirty="0" smtClean="0">
                <a:solidFill>
                  <a:srgbClr val="C00000"/>
                </a:solidFill>
                <a:ea typeface="Microsoft YaHei" panose="020B0503020204020204" pitchFamily="34" charset="-122"/>
              </a:rPr>
              <a:t>你</a:t>
            </a:r>
            <a:r>
              <a:rPr lang="zh-CN" altLang="en-US" sz="15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们中间也有人从前是这样；但如今你们奉主耶稣基督的名，并藉着我们神的灵，已经洗净，成圣，称义了。</a:t>
            </a:r>
            <a:endParaRPr lang="en-US" altLang="zh-CN" sz="1500" b="1" dirty="0">
              <a:solidFill>
                <a:srgbClr val="C00000"/>
              </a:solidFill>
              <a:ea typeface="Microsoft YaHei" panose="020B0503020204020204" pitchFamily="34" charset="-122"/>
            </a:endParaRPr>
          </a:p>
        </p:txBody>
      </p:sp>
      <p:pic>
        <p:nvPicPr>
          <p:cNvPr id="11" name="Picture 4" descr="Image result for å°å­©è¦ä¸è¥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352" y="1382070"/>
            <a:ext cx="3240068" cy="216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7396" y="4514671"/>
            <a:ext cx="4091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要就（白白）要，</a:t>
            </a:r>
            <a:r>
              <a:rPr lang="zh-CN" altLang="en-US" sz="3600" b="1" dirty="0" smtClean="0">
                <a:ln w="34925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（不要就不要）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220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有人带着小孩子来见耶稣，要耶稣摸他们，门徒便责备那些人。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耶稣看见就恼怒，对门徒说：让小孩子到我这里来，不要禁止他们；因为在神国的，正是这样的人。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我实在告诉你们，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凡要承受神国的，若不象小孩子，断不能进</a:t>
            </a:r>
            <a:r>
              <a:rPr lang="zh-CN" altLang="en-US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去 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(Assuredly, I say to you, whoever does not receive the kingdom of God as a little child will by no means enter </a:t>
            </a:r>
            <a:r>
              <a:rPr lang="en-US" altLang="zh-CN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it)</a:t>
            </a:r>
            <a:r>
              <a:rPr lang="zh-CN" altLang="en-US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于是抱着小孩子，给他们按手，为他们祝福。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843563"/>
            <a:ext cx="315983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900" b="1" dirty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如何进</a:t>
            </a:r>
            <a:r>
              <a:rPr lang="zh-CN" altLang="en-US" sz="2900" b="1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入神的国？</a:t>
            </a:r>
            <a:endParaRPr lang="zh-CN" altLang="en-US" sz="2900" b="1" dirty="0">
              <a:ln w="34925">
                <a:noFill/>
              </a:ln>
              <a:solidFill>
                <a:srgbClr val="7030A0"/>
              </a:solidFill>
              <a:effectLst>
                <a:glow rad="762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4" descr="Image result for å°å­©è¦ä¸è¥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352" y="1382070"/>
            <a:ext cx="3240068" cy="216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7396" y="4514671"/>
            <a:ext cx="4091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要就（白白）要，</a:t>
            </a:r>
            <a:r>
              <a:rPr lang="zh-CN" altLang="en-US" sz="3600" b="1" dirty="0" smtClean="0">
                <a:ln w="34925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（不要就不要）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3820" y="3608344"/>
            <a:ext cx="3276600" cy="201636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797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71642" y="65158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如何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从福音的角度看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福音书？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533400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10:13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有人带着小孩子来见耶稣，要耶稣摸他们，门徒便责备那些人。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10:14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耶稣看见就恼怒，对门徒说：让小孩子到我这里来，不要禁止他们；因为在神国的，正是这样的人。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10:15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我实在告诉你们，</a:t>
            </a:r>
            <a:r>
              <a:rPr lang="zh-CN" altLang="en-US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凡要承受神国的，若不象小孩子，断不能进</a:t>
            </a:r>
            <a:r>
              <a:rPr lang="zh-CN" altLang="en-US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去 </a:t>
            </a:r>
            <a:r>
              <a:rPr lang="en-US" altLang="zh-CN" sz="2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(Assuredly, I say to you, whoever does not receive the kingdom of God as a little child will by no means enter </a:t>
            </a:r>
            <a:r>
              <a:rPr lang="en-US" altLang="zh-CN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it)</a:t>
            </a:r>
            <a:r>
              <a:rPr lang="zh-CN" altLang="en-US" sz="22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10:16 </a:t>
            </a:r>
            <a:r>
              <a:rPr lang="zh-CN" altLang="en-US" sz="22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于是抱着小孩子，给他们按手，为他们祝福。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843563"/>
            <a:ext cx="315983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900" b="1" dirty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如何进</a:t>
            </a:r>
            <a:r>
              <a:rPr lang="zh-CN" altLang="en-US" sz="2900" b="1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入神的国？</a:t>
            </a:r>
            <a:endParaRPr lang="zh-CN" altLang="en-US" sz="2900" b="1" dirty="0">
              <a:ln w="34925">
                <a:noFill/>
              </a:ln>
              <a:solidFill>
                <a:srgbClr val="7030A0"/>
              </a:solidFill>
              <a:effectLst>
                <a:glow rad="76200">
                  <a:schemeClr val="tx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4" descr="Image result for å°å­©è¦ä¸è¥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352" y="1382070"/>
            <a:ext cx="3240068" cy="216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774" y="3627117"/>
            <a:ext cx="2431224" cy="20878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7396" y="4514671"/>
            <a:ext cx="4091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ln w="34925">
                  <a:noFill/>
                </a:ln>
                <a:solidFill>
                  <a:srgbClr val="7030A0"/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要就（白白）要，</a:t>
            </a:r>
            <a:r>
              <a:rPr lang="zh-CN" altLang="en-US" sz="3600" b="1" dirty="0" smtClean="0">
                <a:ln w="34925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76200">
                    <a:schemeClr val="tx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（不要就不要）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203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6602</TotalTime>
  <Words>3740</Words>
  <Application>Microsoft Office PowerPoint</Application>
  <PresentationFormat>On-screen Show (16:10)</PresentationFormat>
  <Paragraphs>84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微软雅黑</vt:lpstr>
      <vt:lpstr>微软雅黑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474</cp:revision>
  <dcterms:created xsi:type="dcterms:W3CDTF">2011-09-04T18:01:24Z</dcterms:created>
  <dcterms:modified xsi:type="dcterms:W3CDTF">2018-11-18T14:23:36Z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