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</p:sldMasterIdLst>
  <p:notesMasterIdLst>
    <p:notesMasterId r:id="rId21"/>
  </p:notesMasterIdLst>
  <p:sldIdLst>
    <p:sldId id="451" r:id="rId6"/>
    <p:sldId id="552" r:id="rId7"/>
    <p:sldId id="544" r:id="rId8"/>
    <p:sldId id="547" r:id="rId9"/>
    <p:sldId id="550" r:id="rId10"/>
    <p:sldId id="554" r:id="rId11"/>
    <p:sldId id="555" r:id="rId12"/>
    <p:sldId id="559" r:id="rId13"/>
    <p:sldId id="556" r:id="rId14"/>
    <p:sldId id="557" r:id="rId15"/>
    <p:sldId id="560" r:id="rId16"/>
    <p:sldId id="561" r:id="rId17"/>
    <p:sldId id="558" r:id="rId18"/>
    <p:sldId id="542" r:id="rId19"/>
    <p:sldId id="553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838" autoAdjust="0"/>
  </p:normalViewPr>
  <p:slideViewPr>
    <p:cSldViewPr>
      <p:cViewPr varScale="1">
        <p:scale>
          <a:sx n="73" d="100"/>
          <a:sy n="73" d="100"/>
        </p:scale>
        <p:origin x="1449" y="5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807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48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056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660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193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19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03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10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92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039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20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4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982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6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4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28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87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0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28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9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56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2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9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41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7915" y="1104900"/>
            <a:ext cx="7879080" cy="2246769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zh-CN" altLang="en-US" sz="6000" b="1" dirty="0" smtClean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恩上加恩的婚姻（二）</a:t>
            </a:r>
            <a:endParaRPr lang="en-US" altLang="zh-CN" sz="6000" b="1" dirty="0"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神的儿子，福音的起头（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30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104900"/>
            <a:ext cx="2551098" cy="37856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弗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1:2-6 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愿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恩惠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、平安从神我们的父和主耶稣基督归与你们！ 愿颂赞归与我们主耶稣基督的父神！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他在基督里曾赐给我们天上各样属灵的福气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： 就如神从创立世界以前，在基督里拣选了我们，使我们在他面前成为圣洁，无有瑕疵； 又因爱我们，就按着自己意旨所喜悦的，预定我们藉着耶稣基督得儿子的名分， 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使他荣耀的恩典得着称赞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；这恩典是他在爱子里所赐给我们的。 </a:t>
            </a:r>
            <a:endParaRPr kumimoji="0" lang="zh-CN" altLang="en-US" sz="1600" b="1" i="0" u="none" strike="noStrike" kern="1200" cap="none" spc="0" normalizeH="0" baseline="0" noProof="0" dirty="0">
              <a:ln w="9525"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104900"/>
            <a:ext cx="2551098" cy="28007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彼后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1:2-4 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愿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恩惠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、平安，因你们认识神和我们主耶稣，多多的加给你们。 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神的神能已将一切关乎生命和虔敬的事赐给我们，皆因我们认识那用自己荣耀和美德召我们的主。 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因此，他已将又宝贵又极大的应许赐给我们，叫我们既脱离世上从情慾来的败坏，就得与神的性情有分。 </a:t>
            </a:r>
            <a:endParaRPr kumimoji="0" lang="zh-CN" altLang="en-US" sz="1600" b="1" i="0" u="none" strike="noStrike" kern="1200" cap="none" spc="0" normalizeH="0" baseline="0" noProof="0" dirty="0">
              <a:ln w="9525"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104900"/>
            <a:ext cx="2551098" cy="32932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罗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8:15-18 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你们所受的，不是奴仆的心，仍旧害怕；所受的，乃是儿子的心，因此我们呼叫：阿爸！父！ 圣灵与我们的心同證我们是神的儿女； 既是儿女，便是后嗣，就是神的后嗣，和基督同作后嗣。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如果我们和他一同受苦，也必和他一同得荣耀。 我想，现在的苦楚若比起将来要显于我们的荣耀就不足介意了。 </a:t>
            </a:r>
            <a:endParaRPr kumimoji="0" lang="zh-CN" altLang="en-US" sz="1600" b="1" i="0" u="none" strike="noStrike" kern="1200" cap="none" spc="0" normalizeH="0" baseline="0" noProof="0" dirty="0">
              <a:ln w="9525"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104900"/>
            <a:ext cx="2551098" cy="42780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7:1 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弟兄们，我现在对明白律法的人说，你们岂不晓得律法管人是在活着的时候么？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7:2 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就如女人有了丈夫，丈夫还活着，就被律法约束；丈夫若死了，就脱离了丈夫的律法。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7:3 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所以丈夫活着，他若归于别人，便叫淫妇；丈夫若死了，他就脱离了丈夫的律法，虽然归于别人，也不是淫妇。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7:4 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我的弟兄们，这样说来，你们藉着基督的身体，在律法上也是死了，叫你们归于别人，就是归于那从死里复活的，叫我们结果子给神。 </a:t>
            </a:r>
            <a:endParaRPr kumimoji="0" lang="zh-CN" altLang="en-US" sz="1600" b="1" i="0" u="none" strike="noStrike" kern="1200" cap="none" spc="0" normalizeH="0" baseline="0" noProof="0" dirty="0">
              <a:ln w="9525">
                <a:noFill/>
              </a:ln>
              <a:solidFill>
                <a:srgbClr val="FFFF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4" descr="Image result for ä¸»æ¯æçæ»¡è¶³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r="3437"/>
          <a:stretch/>
        </p:blipFill>
        <p:spPr bwMode="auto">
          <a:xfrm>
            <a:off x="6477000" y="3824265"/>
            <a:ext cx="2605729" cy="166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2" descr="Image result for christ lives in my he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53" y="1065667"/>
            <a:ext cx="2110622" cy="26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" y="5385073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http://www.ilanelanzen.com/loveandrelationships/reasons-why-i-love-you-list-15-powerful-things-to-tell-your-partner/</a:t>
            </a:r>
          </a:p>
        </p:txBody>
      </p:sp>
      <p:pic>
        <p:nvPicPr>
          <p:cNvPr id="6" name="Picture 2" descr="Image result for long ribbon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8" y="631214"/>
            <a:ext cx="8960601" cy="10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5196" y="1104900"/>
            <a:ext cx="76458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noProof="0" dirty="0" smtClean="0">
                <a:ln w="952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我爱你因为：</a:t>
            </a:r>
            <a:endParaRPr kumimoji="0" lang="en-US" sz="30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</a:ln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你让我对自己可以感觉良好</a:t>
            </a:r>
            <a:endParaRPr lang="en-US" altLang="zh-CN" sz="2800" b="1" dirty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你让我对自己的生命有新的认识</a:t>
            </a:r>
            <a:endParaRPr lang="en-US" altLang="zh-CN" sz="2800" b="1" dirty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我在你面前不需要伪装</a:t>
            </a:r>
            <a:endParaRPr lang="en-US" altLang="zh-CN" sz="2800" b="1" dirty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你帮助我对负面事物可以有不同的看法</a:t>
            </a:r>
            <a:endParaRPr lang="en-US" altLang="zh-CN" sz="2800" b="1" dirty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你总有时间和我谈心里话</a:t>
            </a:r>
            <a:endParaRPr lang="en-US" altLang="zh-CN" sz="2800" b="1" dirty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你理解我</a:t>
            </a:r>
            <a:endParaRPr lang="en-US" altLang="zh-CN" sz="2800" b="1" dirty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你选择了我</a:t>
            </a:r>
            <a:endParaRPr lang="en-US" altLang="zh-CN" sz="2800" b="1" dirty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你让我觉得自己很特别</a:t>
            </a:r>
            <a:endParaRPr lang="en-US" altLang="zh-CN" sz="2800" b="1" dirty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 typeface="+mj-lt"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。。</a:t>
            </a:r>
            <a:r>
              <a:rPr lang="zh-CN" altLang="en-US" sz="2800" b="1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sz="28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22" y="38100"/>
            <a:ext cx="92127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在恩典里经历主的爱及用主的爱爱人</a:t>
            </a:r>
            <a:endParaRPr kumimoji="0" lang="zh-CN" altLang="en-US" sz="4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0070C0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4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" y="5385073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http://www.ilanelanzen.com/loveandrelationships/reasons-why-i-love-you-list-15-powerful-things-to-tell-your-partner/</a:t>
            </a:r>
          </a:p>
        </p:txBody>
      </p:sp>
      <p:pic>
        <p:nvPicPr>
          <p:cNvPr id="6" name="Picture 2" descr="Image result for long ribbon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8" y="631214"/>
            <a:ext cx="8960601" cy="10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5196" y="1104900"/>
            <a:ext cx="76458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noProof="0" dirty="0" smtClean="0">
                <a:ln w="9525"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我爱你因为：</a:t>
            </a:r>
            <a:endParaRPr kumimoji="0" lang="en-US" sz="30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</a:ln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你让我对自己可以感觉良好</a:t>
            </a:r>
            <a:endParaRPr kumimoji="0" lang="en-US" altLang="zh-CN" sz="28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2800" b="1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你让我对自己的生命有新的认识</a:t>
            </a:r>
            <a:endParaRPr lang="en-US" altLang="zh-CN" sz="2800" b="1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我在你面前不需要伪装</a:t>
            </a:r>
            <a:endParaRPr kumimoji="0" lang="en-US" altLang="zh-CN" sz="28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你帮助我对负面事物可以有不同的看法</a:t>
            </a:r>
            <a:endParaRPr lang="en-US" altLang="zh-CN" sz="2800" b="1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你总有时间和我谈心里话</a:t>
            </a:r>
            <a:endParaRPr kumimoji="0" lang="en-US" altLang="zh-CN" sz="28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你理解我</a:t>
            </a:r>
            <a:endParaRPr lang="en-US" altLang="zh-CN" sz="2800" b="1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你选</a:t>
            </a:r>
            <a:r>
              <a:rPr kumimoji="0" lang="zh-CN" altLang="en-US" sz="28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择了我</a:t>
            </a:r>
            <a:endParaRPr kumimoji="0" lang="en-US" altLang="zh-CN" sz="28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lvl="0" indent="-457200">
              <a:buFontTx/>
              <a:buAutoNum type="arabicPeriod"/>
              <a:defRPr/>
            </a:pP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</a:t>
            </a:r>
            <a:r>
              <a:rPr lang="zh-CN" altLang="en-US" sz="2800" b="1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我觉得自己很</a:t>
            </a:r>
            <a:r>
              <a:rPr lang="zh-CN" altLang="en-US" sz="2800" b="1" dirty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特</a:t>
            </a:r>
            <a:r>
              <a:rPr lang="zh-CN" altLang="en-US" sz="2800" b="1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别</a:t>
            </a:r>
            <a:endParaRPr lang="en-US" altLang="zh-CN" sz="2800" b="1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</a:ln>
                <a:solidFill>
                  <a:srgbClr val="66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。。。</a:t>
            </a:r>
            <a:endParaRPr kumimoji="0" lang="en-US" sz="28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</a:ln>
              <a:solidFill>
                <a:srgbClr val="66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4164" y="381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</a:t>
            </a:r>
            <a:r>
              <a:rPr lang="zh-CN" altLang="en-US" sz="4400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心目</a:t>
            </a:r>
            <a:r>
              <a:rPr lang="zh-CN" altLang="en-US" sz="4400" b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中最理想的伴侣？</a:t>
            </a:r>
            <a:endParaRPr kumimoji="0" lang="zh-CN" altLang="en-US" sz="4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0070C0"/>
              </a:solidFill>
              <a:effectLst>
                <a:glow rad="139700">
                  <a:srgbClr val="9BBB59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2" descr="http://jingji.cntv.cn/20120214/images/1329184003776_U5474P622DT201202131851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23">
            <a:off x="5954179" y="825422"/>
            <a:ext cx="3125030" cy="20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06785" y="38100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马可福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音第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3733801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但从起初创造的时候，神造人是造男造女。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因此，人要离开父母，与妻子连合，二人成为一体。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既然如此，夫妻不再是两个人，乃是一体的了。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所以神配合的，人不可分开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7239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13" y="1020215"/>
            <a:ext cx="1657004" cy="16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62400" y="2929364"/>
            <a:ext cx="5029200" cy="26109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1. </a:t>
            </a:r>
            <a:r>
              <a:rPr lang="zh-CN" altLang="en-US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尊重人的自由意志</a:t>
            </a:r>
            <a:endParaRPr lang="en-US" altLang="zh-CN" sz="2200" b="1" dirty="0">
              <a:ln w="9525">
                <a:noFill/>
              </a:ln>
              <a:solidFill>
                <a:srgbClr val="0070C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91440" lvl="1" indent="274320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要求对方的爱没有意义</a:t>
            </a:r>
          </a:p>
          <a:p>
            <a:pPr marL="91440" lvl="1" indent="274320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感情需要双方花时间共同努力才能建立</a:t>
            </a:r>
          </a:p>
          <a:p>
            <a:pPr marL="91440" lvl="1" indent="27432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舍己而成全对方的爱最能感动人心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2. </a:t>
            </a: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平</a:t>
            </a:r>
            <a:r>
              <a:rPr kumimoji="0" lang="zh-CN" altLang="en-US" sz="2000" b="1" i="0" u="none" strike="noStrike" kern="1200" cap="none" spc="0" normalizeH="0" baseline="0" noProof="0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衡给予与索取的关系</a:t>
            </a:r>
          </a:p>
          <a:p>
            <a:pPr marL="274320" marR="0" lvl="1" indent="-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双方都认同给予与索取的平衡（人都需要</a:t>
            </a:r>
            <a:r>
              <a:rPr kumimoji="0" lang="zh-CN" altLang="en-US" sz="1600" b="1" i="0" u="none" strike="noStrike" kern="1200" cap="none" spc="0" normalizeH="0" baseline="0" noProof="0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被成</a:t>
            </a: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全）</a:t>
            </a:r>
          </a:p>
          <a:p>
            <a:pPr marL="274320" marR="0" lvl="1" indent="-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学习在对方最需要的地方</a:t>
            </a:r>
            <a:r>
              <a:rPr kumimoji="0" lang="en-US" altLang="zh-CN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/</a:t>
            </a: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时间无私地给予</a:t>
            </a:r>
          </a:p>
          <a:p>
            <a:pPr marL="274320" marR="0" lvl="1" indent="-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存款及提款的比方</a:t>
            </a:r>
          </a:p>
          <a:p>
            <a:pPr marL="274320" marR="0" lvl="1" indent="-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双方自愿互动下付出的爱算存款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800100"/>
            <a:ext cx="1611977" cy="20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你们作妻子的，当顺服自己的丈夫</a:t>
            </a:r>
            <a:r>
              <a:rPr lang="zh-CN" altLang="en-US" sz="20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，如同顺服主。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因为丈夫是妻子的头，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如同基督是教会的头；他又是教会全体的救主。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教会怎样顺服基督，妻子也要怎样凡事顺服丈夫。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你们作丈夫的，要爱你们的妻子，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正如基督爱教会，为教会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要用水藉着道把教会洗净，成为圣洁，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因我们是他身上的肢体（有古卷在此有：就是他的骨他的肉）。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你们各人都当爱妻子，如同爱自己一样。妻子也当敬重他的丈夫。 </a:t>
            </a:r>
            <a:endParaRPr lang="en-US" altLang="zh-CN" sz="2000" b="1" dirty="0">
              <a:solidFill>
                <a:srgbClr val="0070C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07" y="1409700"/>
            <a:ext cx="241425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4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07" y="1409700"/>
            <a:ext cx="241425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1307" y="1257300"/>
            <a:ext cx="2354093" cy="37856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0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林后 </a:t>
            </a:r>
            <a:r>
              <a:rPr lang="en-US" altLang="zh-CN" sz="20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11:2-3 </a:t>
            </a:r>
            <a:r>
              <a:rPr lang="zh-CN" altLang="en-US" sz="20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我为你们起的愤恨，原是神那样的愤恨。</a:t>
            </a:r>
            <a:r>
              <a:rPr lang="zh-CN" altLang="en-US" sz="20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因为我曾把你们许配一个丈夫，要把你们如同贞洁的童女，献给基督。 </a:t>
            </a:r>
            <a:r>
              <a:rPr lang="zh-CN" altLang="en-US" sz="20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我只怕你们的心或偏于邪，失去那向基督所存纯一清洁的心，就象蛇用诡诈诱惑了夏娃一样。 </a:t>
            </a:r>
            <a:endParaRPr kumimoji="0" lang="zh-CN" altLang="en-US" sz="2000" b="1" i="0" u="none" strike="noStrike" kern="1200" cap="none" spc="0" normalizeH="0" baseline="0" noProof="0" dirty="0">
              <a:ln w="9525">
                <a:noFill/>
              </a:ln>
              <a:solidFill>
                <a:srgbClr val="FFFF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952500"/>
            <a:ext cx="2551098" cy="2554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歌</a:t>
            </a:r>
            <a:r>
              <a:rPr lang="en-US" altLang="zh-CN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8:6 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求你将我放在你心上如印记，带在你臂上如戳记。</a:t>
            </a:r>
            <a:r>
              <a:rPr lang="zh-CN" altLang="en-US" sz="1600" b="1" dirty="0" smtClean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因为爱情如死之坚强，嫉恨如阴间之残忍；所发的电光是火焰的电光，是耶和华的烈焰。 </a:t>
            </a:r>
            <a:r>
              <a:rPr lang="en-US" altLang="zh-CN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8:7 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爱情，众水不能息灭，大水也不能淹没。若有人拿家中所有的财宝要换爱情，就全被藐视。</a:t>
            </a:r>
            <a:endParaRPr kumimoji="0" lang="zh-CN" altLang="en-US" sz="1600" b="1" i="0" u="none" strike="noStrike" kern="1200" cap="none" spc="0" normalizeH="0" baseline="0" noProof="0" dirty="0">
              <a:ln w="9525"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714" y="3593014"/>
            <a:ext cx="1611977" cy="20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104900"/>
            <a:ext cx="2551098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雅 </a:t>
            </a:r>
            <a:r>
              <a:rPr lang="en-US" altLang="zh-CN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4:4-5 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你们这些淫乱的人（原文是淫妇）哪，岂不知与世俗为友就是与神为敌么？所以凡想要与世俗为友的，就是与神为敌了。 你们想经上所说是徒然的么？</a:t>
            </a:r>
            <a:r>
              <a:rPr lang="zh-CN" altLang="en-US" sz="1600" b="1" dirty="0" smtClean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神所赐、住在我们里面的灵，是恋爱至于嫉妒么？</a:t>
            </a:r>
            <a:endParaRPr kumimoji="0" lang="zh-CN" altLang="en-US" sz="1600" b="1" i="0" u="none" strike="noStrike" kern="1200" cap="none" spc="0" normalizeH="0" baseline="0" noProof="0" dirty="0">
              <a:ln w="9525">
                <a:noFill/>
              </a:ln>
              <a:solidFill>
                <a:srgbClr val="FFFF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714" y="3593014"/>
            <a:ext cx="1611977" cy="20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104900"/>
            <a:ext cx="2551098" cy="37856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结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36:25 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我必用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清水灑在你们身上，你们就洁净了。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我要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洁净你们，使你们脱离一切的污秽，弃掉一切的偶象。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36:26 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我也要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赐给你们一个新心，将新灵放在你们里面，又从你们的肉体中除掉石心，赐给你们肉心。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36:27 </a:t>
            </a:r>
            <a:r>
              <a:rPr lang="zh-CN" altLang="en-US" sz="1600" b="1" dirty="0">
                <a:ln w="9525">
                  <a:noFill/>
                </a:ln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我必将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我的灵放在你们里面，使你们顺从我的律例，谨守遵行我的典章。 </a:t>
            </a:r>
            <a:r>
              <a:rPr lang="en-US" altLang="zh-CN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36:28 </a:t>
            </a:r>
            <a:r>
              <a:rPr lang="zh-CN" altLang="en-US" sz="1600" b="1" dirty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你们必住在我所赐给你们列祖之地。你们要作我的子民，我要作你们的　神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1600" b="1" i="0" u="none" strike="noStrike" kern="1200" cap="none" spc="0" normalizeH="0" baseline="0" noProof="0" dirty="0">
              <a:ln w="9525"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7251</TotalTime>
  <Words>5343</Words>
  <Application>Microsoft Office PowerPoint</Application>
  <PresentationFormat>On-screen Show (16:10)</PresentationFormat>
  <Paragraphs>86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Microsoft YaHei</vt:lpstr>
      <vt:lpstr>Microsoft YaHei</vt:lpstr>
      <vt:lpstr>Arial</vt:lpstr>
      <vt:lpstr>Calibri</vt:lpstr>
      <vt:lpstr>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539</cp:revision>
  <dcterms:created xsi:type="dcterms:W3CDTF">2011-09-04T18:01:24Z</dcterms:created>
  <dcterms:modified xsi:type="dcterms:W3CDTF">2018-10-28T12:10:40Z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