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2"/>
  </p:notesMasterIdLst>
  <p:sldIdLst>
    <p:sldId id="451" r:id="rId5"/>
    <p:sldId id="496" r:id="rId6"/>
    <p:sldId id="493" r:id="rId7"/>
    <p:sldId id="494" r:id="rId8"/>
    <p:sldId id="499" r:id="rId9"/>
    <p:sldId id="495" r:id="rId10"/>
    <p:sldId id="498" r:id="rId11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87995" autoAdjust="0"/>
  </p:normalViewPr>
  <p:slideViewPr>
    <p:cSldViewPr>
      <p:cViewPr varScale="1">
        <p:scale>
          <a:sx n="73" d="100"/>
          <a:sy n="73" d="100"/>
        </p:scale>
        <p:origin x="120" y="62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F0BC0-C258-4143-80A7-62AF4EC59403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47654-ACFE-458A-85AD-C598074A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07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7244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1729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8019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50028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09434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890553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524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7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8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4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2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0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6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0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6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8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6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8A81-1217-4603-BECF-21BE9C9D1DB8}" type="datetimeFigureOut">
              <a:rPr lang="en-US" smtClean="0"/>
              <a:t>10/14/2018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10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3121" y="1104900"/>
            <a:ext cx="8648521" cy="2123658"/>
          </a:xfrm>
          <a:prstGeom prst="rect">
            <a:avLst/>
          </a:prstGeom>
          <a:noFill/>
          <a:scene3d>
            <a:camera prst="orthographicFront"/>
            <a:lightRig rig="soft" dir="t"/>
          </a:scene3d>
          <a:sp3d>
            <a:bevelT/>
          </a:sp3d>
        </p:spPr>
        <p:txBody>
          <a:bodyPr wrap="none" rtlCol="0">
            <a:spAutoFit/>
            <a:sp3d extrusionH="57150" contourW="12700" prstMaterial="plastic">
              <a:bevelT prst="coolSlant"/>
              <a:extrusionClr>
                <a:srgbClr val="66FF99"/>
              </a:extrusionClr>
              <a:contourClr>
                <a:schemeClr val="bg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神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的儿子，福音的起头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</a:t>
            </a:r>
            <a:r>
              <a:rPr kumimoji="0" lang="en-US" altLang="zh-CN" sz="66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28</a:t>
            </a:r>
            <a:r>
              <a:rPr kumimoji="0" lang="zh-CN" altLang="en-US" sz="66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）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2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271" y="999165"/>
            <a:ext cx="4275529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如何才能相信神的旨意？</a:t>
            </a: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pic>
        <p:nvPicPr>
          <p:cNvPr id="10" name="Picture 2" descr="Image result for ä¿¡å¿åå§æç»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942" y="1734032"/>
            <a:ext cx="3801858" cy="32860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4953000" y="1790700"/>
            <a:ext cx="3849202" cy="3313085"/>
            <a:chOff x="5250899" y="1306444"/>
            <a:chExt cx="3849202" cy="3313085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5"/>
            <a:srcRect l="34520" r="-1"/>
            <a:stretch/>
          </p:blipFill>
          <p:spPr>
            <a:xfrm>
              <a:off x="6553200" y="1306444"/>
              <a:ext cx="2546901" cy="3286029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6"/>
            <a:srcRect l="-1" r="66519"/>
            <a:stretch/>
          </p:blipFill>
          <p:spPr>
            <a:xfrm>
              <a:off x="5250899" y="1333500"/>
              <a:ext cx="1302301" cy="3286029"/>
            </a:xfrm>
            <a:prstGeom prst="rect">
              <a:avLst/>
            </a:prstGeom>
          </p:spPr>
        </p:pic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51372" y="2530686"/>
            <a:ext cx="864857" cy="87001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093501" y="2274956"/>
            <a:ext cx="1373285" cy="138147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16" name="TextBox 15"/>
          <p:cNvSpPr txBox="1"/>
          <p:nvPr/>
        </p:nvSpPr>
        <p:spPr>
          <a:xfrm>
            <a:off x="5238165" y="999165"/>
            <a:ext cx="353173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900" b="1" noProof="0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我们的责任是什么</a:t>
            </a:r>
            <a:r>
              <a:rPr kumimoji="0" lang="zh-CN" alt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444746" y="3656432"/>
            <a:ext cx="146285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600" b="1" dirty="0" smtClean="0">
                <a:ln>
                  <a:solidFill>
                    <a:schemeClr val="accent1"/>
                  </a:solidFill>
                </a:ln>
                <a:solidFill>
                  <a:srgbClr val="00FFFF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与基督认同的部分</a:t>
            </a:r>
            <a:endParaRPr lang="en-US" sz="2600" b="1" dirty="0">
              <a:ln>
                <a:solidFill>
                  <a:schemeClr val="accent1"/>
                </a:solidFill>
              </a:ln>
              <a:solidFill>
                <a:srgbClr val="00FFFF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47831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Aft>
                <a:spcPts val="1200"/>
              </a:spcAft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9:31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于是教训门徒，说：人子将要被交在人手里，他们要杀害他；被杀以后，过叁天他要复活。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9:32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门徒却不明白这话，又不敢问他。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9:33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他们来到迦百农，耶稣在屋里问门徒说：你们在路上议论的是甚么？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9:34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门徒不作声，因为他们在路上彼此争论谁为大。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9:35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耶稣坐下，叫十二个门徒来，说：若有人愿意作首先的，他必作众人末后的，作众人的用人</a:t>
            </a: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2400" y="3966476"/>
            <a:ext cx="4876800" cy="155427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林前</a:t>
            </a:r>
            <a:r>
              <a:rPr kumimoji="0" lang="en-US" altLang="zh-CN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3:18 </a:t>
            </a:r>
            <a:r>
              <a:rPr kumimoji="0" lang="zh-CN" alt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人不可自欺。你们中间若有人在这世界自以为有智慧，倒不如变作愚拙，好成为有智慧的。 </a:t>
            </a:r>
            <a:r>
              <a:rPr kumimoji="0" lang="en-US" altLang="zh-CN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3:19 </a:t>
            </a:r>
            <a:r>
              <a:rPr kumimoji="0" lang="zh-CN" alt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因这世界的智慧，在神看是愚拙。如经上记着说：主叫有智慧的，中了自己的诡</a:t>
            </a:r>
            <a:r>
              <a:rPr kumimoji="0" lang="zh-CN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计。</a:t>
            </a:r>
            <a:r>
              <a:rPr kumimoji="0" lang="zh-CN" alt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。</a:t>
            </a:r>
            <a:r>
              <a:rPr kumimoji="0" lang="zh-CN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。</a:t>
            </a:r>
            <a:endParaRPr kumimoji="0" lang="en-US" altLang="zh-CN" sz="1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40367" y="886480"/>
            <a:ext cx="3903633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900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明</a:t>
            </a:r>
            <a:r>
              <a:rPr kumimoji="0" lang="zh-CN" alt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白属灵属肉体的对立</a:t>
            </a: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181600" y="3674089"/>
            <a:ext cx="3894253" cy="184665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加</a:t>
            </a:r>
            <a:r>
              <a:rPr kumimoji="0" lang="en-US" altLang="zh-CN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5:16 </a:t>
            </a:r>
            <a:r>
              <a:rPr kumimoji="0" lang="zh-CN" alt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我说，你们当顺着圣灵而行，就不放纵肉体的情慾了。 </a:t>
            </a:r>
            <a:r>
              <a:rPr kumimoji="0" lang="en-US" altLang="zh-CN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5:17 </a:t>
            </a:r>
            <a:r>
              <a:rPr kumimoji="0" lang="zh-CN" alt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因为情</a:t>
            </a:r>
            <a:r>
              <a:rPr kumimoji="0" lang="zh-CN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慾（肉体，</a:t>
            </a:r>
            <a:r>
              <a:rPr kumimoji="0" lang="en-US" altLang="zh-CN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flesh</a:t>
            </a:r>
            <a:r>
              <a:rPr kumimoji="0" lang="zh-CN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）和</a:t>
            </a:r>
            <a:r>
              <a:rPr kumimoji="0" lang="zh-CN" alt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圣灵相争</a:t>
            </a:r>
            <a:r>
              <a:rPr kumimoji="0" lang="zh-CN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， 圣</a:t>
            </a:r>
            <a:r>
              <a:rPr kumimoji="0" lang="zh-CN" alt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灵和情</a:t>
            </a:r>
            <a:r>
              <a:rPr kumimoji="0" lang="zh-CN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慾</a:t>
            </a:r>
            <a:r>
              <a:rPr kumimoji="0" lang="zh-CN" alt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（肉体，</a:t>
            </a:r>
            <a:r>
              <a:rPr kumimoji="0" lang="en-US" altLang="zh-CN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flesh</a:t>
            </a:r>
            <a:r>
              <a:rPr kumimoji="0" lang="zh-CN" altLang="en-US" sz="19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）相</a:t>
            </a:r>
            <a:r>
              <a:rPr kumimoji="0" lang="zh-CN" altLang="en-US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争，这两个是彼此相敌，使你们不能做所愿意做的。 </a:t>
            </a:r>
            <a:endParaRPr kumimoji="0" lang="en-US" altLang="zh-CN" sz="19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icrosoft YaHei" panose="020B0503020204020204" pitchFamily="34" charset="-122"/>
              <a:cs typeface="+mn-cs"/>
            </a:endParaRPr>
          </a:p>
        </p:txBody>
      </p:sp>
      <p:pic>
        <p:nvPicPr>
          <p:cNvPr id="11" name="Picture 2" descr="Image result for heart and mind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735" b="10329"/>
          <a:stretch/>
        </p:blipFill>
        <p:spPr bwMode="auto">
          <a:xfrm>
            <a:off x="5301050" y="1520889"/>
            <a:ext cx="3655352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7594995" y="2781300"/>
            <a:ext cx="14808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0070C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zh-CN" altLang="en-US" b="1" dirty="0" smtClean="0">
                <a:solidFill>
                  <a:srgbClr val="0070C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以分析多种对立事物</a:t>
            </a:r>
            <a:endParaRPr lang="en-US" b="1" dirty="0">
              <a:solidFill>
                <a:srgbClr val="0070C0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410200" y="152088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一时</a:t>
            </a:r>
            <a:r>
              <a:rPr lang="zh-CN" altLang="en-US" b="1" dirty="0" smtClean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只能专</a:t>
            </a:r>
            <a:r>
              <a:rPr lang="zh-CN" altLang="en-US" b="1" dirty="0">
                <a:solidFill>
                  <a:srgbClr val="C0000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注一个观点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704144" y="1790700"/>
            <a:ext cx="9064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zh-CN" altLang="en-US" b="1" dirty="0" smtClean="0">
                <a:solidFill>
                  <a:schemeClr val="bg1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以违心操作</a:t>
            </a:r>
            <a:endParaRPr lang="en-US" b="1" dirty="0">
              <a:solidFill>
                <a:schemeClr val="bg1"/>
              </a:solidFill>
              <a:effectLst>
                <a:outerShdw blurRad="50800" dist="38100" dir="13500000" algn="br" rotWithShape="0">
                  <a:prstClr val="black">
                    <a:alpha val="40000"/>
                  </a:prstClr>
                </a:outerShd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844231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2" grpId="0"/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  <a:defRPr/>
            </a:pP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9:36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于是领过一个小孩子来，叫他站在门徒中间，又抱起他来，对他们说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：</a:t>
            </a:r>
            <a:r>
              <a:rPr lang="en-US" altLang="zh-CN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9:37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凡为我名接待一个象这小孩子的，就是接待我；凡接待我的，不是接待我，乃是接待那差我来的</a:t>
            </a:r>
            <a:r>
              <a:rPr lang="zh-CN" altLang="en-US" sz="2200" b="1" dirty="0" smtClean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kumimoji="0" lang="en-US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9:38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约翰对耶稣说：夫子，我们看见一个人奉你的名赶鬼，我们就禁止他，因为他不跟从我们</a:t>
            </a: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。</a:t>
            </a:r>
            <a:r>
              <a:rPr kumimoji="0" lang="en-US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9:39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耶稣说：不要禁止他；因为没有人奉我名行异能，反倒轻易毁谤我</a:t>
            </a: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。</a:t>
            </a:r>
            <a:r>
              <a:rPr kumimoji="0" lang="en-US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9:40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不敌挡我们的，就是帮助我们的</a:t>
            </a: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。</a:t>
            </a:r>
            <a:r>
              <a:rPr kumimoji="0" lang="en-US" altLang="zh-CN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9:41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凡因你们是属基督，给你们一杯水喝的，我实在告诉你们，他不能不得赏赐。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9:42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凡使这信我的一个小子跌倒的，倒不如把大磨石拴在这人的颈项上，扔在海里</a:t>
            </a: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。</a:t>
            </a:r>
            <a:endParaRPr kumimoji="0" lang="zh-CN" altLang="en-US" sz="2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6438" y="1392600"/>
            <a:ext cx="3761362" cy="413190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7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林后</a:t>
            </a:r>
            <a:r>
              <a:rPr kumimoji="0" lang="en-US" altLang="zh-CN" sz="17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5:14 </a:t>
            </a:r>
            <a:r>
              <a:rPr kumimoji="0" lang="zh-CN" altLang="en-US" sz="17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原来基督的爱激励我们；因我们想，一人既替众人死，众人就都死了</a:t>
            </a:r>
            <a:r>
              <a:rPr kumimoji="0" lang="zh-CN" altLang="en-US" sz="17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；</a:t>
            </a:r>
            <a:r>
              <a:rPr kumimoji="0" lang="en-US" altLang="zh-CN" sz="17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5:15 </a:t>
            </a:r>
            <a:r>
              <a:rPr kumimoji="0" lang="zh-CN" altLang="en-US" sz="17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并且他替众人死，是叫那些活着的人不再为自己活，乃为替他们死而复活的主活</a:t>
            </a:r>
            <a:r>
              <a:rPr kumimoji="0" lang="zh-CN" altLang="en-US" sz="17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。</a:t>
            </a:r>
            <a:r>
              <a:rPr kumimoji="0" lang="en-US" altLang="zh-CN" sz="17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5:16 </a:t>
            </a:r>
            <a:r>
              <a:rPr kumimoji="0" lang="zh-CN" altLang="en-US" sz="17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所以，我们从今以后，不凭着外貌（原文是肉</a:t>
            </a:r>
            <a:r>
              <a:rPr kumimoji="0" lang="zh-CN" altLang="en-US" sz="17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体）</a:t>
            </a:r>
            <a:r>
              <a:rPr kumimoji="0" lang="zh-CN" altLang="en-US" sz="17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认人了。虽然凭着外貌认过基督，如今却不再这样认他了</a:t>
            </a:r>
            <a:r>
              <a:rPr kumimoji="0" lang="zh-CN" altLang="en-US" sz="17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。</a:t>
            </a:r>
            <a:r>
              <a:rPr kumimoji="0" lang="en-US" altLang="zh-CN" sz="17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5:17 </a:t>
            </a:r>
            <a:r>
              <a:rPr kumimoji="0" lang="zh-CN" altLang="en-US" sz="17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若有人在基督里，他就是新造的人，旧事已过，都变成新的</a:t>
            </a:r>
            <a:r>
              <a:rPr kumimoji="0" lang="zh-CN" altLang="en-US" sz="17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了。</a:t>
            </a:r>
            <a:r>
              <a:rPr kumimoji="0" lang="en-US" altLang="zh-CN" sz="17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5:18 </a:t>
            </a:r>
            <a:r>
              <a:rPr kumimoji="0" lang="zh-CN" altLang="en-US" sz="17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一切都是出于神；他藉着基督使我们与他和好，又将劝人与他和好的职分赐给我们</a:t>
            </a:r>
            <a:r>
              <a:rPr kumimoji="0" lang="zh-CN" altLang="en-US" sz="17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。</a:t>
            </a:r>
            <a:r>
              <a:rPr kumimoji="0" lang="en-US" altLang="zh-CN" sz="175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5:19 </a:t>
            </a:r>
            <a:r>
              <a:rPr kumimoji="0" lang="zh-CN" altLang="en-US" sz="17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这就是神在基督里，叫世人与自己和好，不将他们的过犯归到他们身上，并且将这和好的道理託付了我们。 </a:t>
            </a:r>
            <a:endParaRPr kumimoji="0" lang="en-US" altLang="zh-CN" sz="175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40367" y="810280"/>
            <a:ext cx="3903633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属灵就是以基督为标准</a:t>
            </a: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086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9:43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倘若你一隻手叫你跌倒，就把他砍下来；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9:44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你缺了肢体进入永生，强如有两隻手落到地狱，入那不灭的火里去。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9:45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倘若你一隻脚叫你跌倒，就把他砍下来；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9:46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你瘸腿进入永生，强如有两隻脚被丢在地狱里。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9:47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倘若你一隻眼叫你跌倒，就去掉他；你只有一隻眼进入神的国，强如有两隻眼被丢在地狱里。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9:48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在那里，虫是不死的，火是不灭的。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9:49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因为必用火当盐醃各人（</a:t>
            </a:r>
            <a:r>
              <a:rPr lang="en-US" altLang="zh-CN" sz="22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For </a:t>
            </a:r>
            <a:r>
              <a:rPr lang="en-US" altLang="zh-CN" sz="2200" b="1" dirty="0" smtClean="0">
                <a:solidFill>
                  <a:prstClr val="black"/>
                </a:solidFill>
                <a:ea typeface="Microsoft YaHei" panose="020B0503020204020204" pitchFamily="34" charset="-122"/>
              </a:rPr>
              <a:t>every-one </a:t>
            </a:r>
            <a:r>
              <a:rPr lang="en-US" altLang="zh-CN" sz="22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will be salted with fire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）。（有古卷在此有：凡祭物必用盐醃。）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9:50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盐本是好的，若失了味，可用甚么叫他再咸呢？你们里头应当有盐，彼此和睦。 </a:t>
            </a:r>
            <a:endParaRPr lang="zh-CN" altLang="en-US" sz="2200" b="1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257800" y="1268001"/>
            <a:ext cx="3854603" cy="440889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Ins="45720" bIns="0">
            <a:normAutofit/>
          </a:bodyPr>
          <a:lstStyle/>
          <a:p>
            <a:pPr lvl="0">
              <a:spcAft>
                <a:spcPts val="600"/>
              </a:spcAft>
              <a:defRPr/>
            </a:pPr>
            <a:r>
              <a:rPr lang="zh-CN" altLang="en-US" sz="16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西</a:t>
            </a:r>
            <a:r>
              <a:rPr lang="en-US" altLang="zh-CN" sz="16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3:1 </a:t>
            </a:r>
            <a:r>
              <a:rPr lang="zh-CN" altLang="en-US" sz="16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所以，你们若真与基督一同复活，就当求在上面的事；那里有基督坐在神的右边。 </a:t>
            </a:r>
            <a:r>
              <a:rPr lang="en-US" altLang="zh-CN" sz="16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3:2 </a:t>
            </a:r>
            <a:r>
              <a:rPr lang="zh-CN" altLang="en-US" sz="1650" b="1" dirty="0">
                <a:solidFill>
                  <a:srgbClr val="00B050"/>
                </a:solidFill>
                <a:ea typeface="Microsoft YaHei" panose="020B0503020204020204" pitchFamily="34" charset="-122"/>
              </a:rPr>
              <a:t>你们要思念上面的事，</a:t>
            </a:r>
            <a:r>
              <a:rPr lang="zh-CN" altLang="en-US" sz="1650" b="1" dirty="0">
                <a:solidFill>
                  <a:schemeClr val="accent6">
                    <a:lumMod val="75000"/>
                  </a:schemeClr>
                </a:solidFill>
                <a:ea typeface="Microsoft YaHei" panose="020B0503020204020204" pitchFamily="34" charset="-122"/>
              </a:rPr>
              <a:t>不要思念地上的事。 </a:t>
            </a:r>
            <a:r>
              <a:rPr lang="en-US" altLang="zh-CN" sz="16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3:3 </a:t>
            </a:r>
            <a:r>
              <a:rPr lang="zh-CN" altLang="en-US" sz="1650" b="1" dirty="0">
                <a:solidFill>
                  <a:schemeClr val="bg1"/>
                </a:solidFill>
                <a:ea typeface="Microsoft YaHei" panose="020B0503020204020204" pitchFamily="34" charset="-122"/>
              </a:rPr>
              <a:t>因为你们已经死了，</a:t>
            </a:r>
            <a:r>
              <a:rPr lang="zh-CN" altLang="en-US" sz="1650" b="1" dirty="0">
                <a:solidFill>
                  <a:srgbClr val="00B050"/>
                </a:solidFill>
                <a:ea typeface="Microsoft YaHei" panose="020B0503020204020204" pitchFamily="34" charset="-122"/>
              </a:rPr>
              <a:t>你们的生命与基督一同藏在神里面。</a:t>
            </a:r>
            <a:r>
              <a:rPr lang="zh-CN" altLang="en-US" sz="16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 </a:t>
            </a:r>
            <a:r>
              <a:rPr lang="en-US" altLang="zh-CN" sz="16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3:4 </a:t>
            </a:r>
            <a:r>
              <a:rPr lang="zh-CN" altLang="en-US" sz="1650" b="1" dirty="0">
                <a:solidFill>
                  <a:srgbClr val="00B050"/>
                </a:solidFill>
                <a:ea typeface="Microsoft YaHei" panose="020B0503020204020204" pitchFamily="34" charset="-122"/>
              </a:rPr>
              <a:t>基督是我们的生命</a:t>
            </a:r>
            <a:r>
              <a:rPr lang="zh-CN" altLang="en-US" sz="16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，他显现的时候，你们也要与他一同显现在荣耀里。 </a:t>
            </a:r>
            <a:r>
              <a:rPr lang="en-US" altLang="zh-CN" sz="16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3:5 </a:t>
            </a:r>
            <a:r>
              <a:rPr lang="zh-CN" altLang="en-US" sz="1650" b="1" dirty="0">
                <a:solidFill>
                  <a:schemeClr val="accent6">
                    <a:lumMod val="75000"/>
                  </a:schemeClr>
                </a:solidFill>
                <a:ea typeface="Microsoft YaHei" panose="020B0503020204020204" pitchFamily="34" charset="-122"/>
              </a:rPr>
              <a:t>所以，要治死你们在地上的肢体，就如淫乱、污秽、邪情、恶慾，和贪婪。贪婪就与拜偶象一样。</a:t>
            </a:r>
            <a:r>
              <a:rPr lang="zh-CN" altLang="en-US" sz="16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 </a:t>
            </a:r>
            <a:r>
              <a:rPr lang="en-US" altLang="zh-CN" sz="16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3:6 </a:t>
            </a:r>
            <a:r>
              <a:rPr lang="zh-CN" altLang="en-US" sz="16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因这些事，神的忿怒必临到那悖逆之子。 </a:t>
            </a:r>
            <a:r>
              <a:rPr lang="en-US" altLang="zh-CN" sz="16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3:7 </a:t>
            </a:r>
            <a:r>
              <a:rPr lang="zh-CN" altLang="en-US" sz="16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当你们在这些事中活着的时候，也曾这样行过。 </a:t>
            </a:r>
            <a:r>
              <a:rPr lang="en-US" altLang="zh-CN" sz="16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3:8 </a:t>
            </a:r>
            <a:r>
              <a:rPr lang="zh-CN" altLang="en-US" sz="1650" b="1" dirty="0">
                <a:solidFill>
                  <a:schemeClr val="accent6">
                    <a:lumMod val="75000"/>
                  </a:schemeClr>
                </a:solidFill>
                <a:ea typeface="Microsoft YaHei" panose="020B0503020204020204" pitchFamily="34" charset="-122"/>
              </a:rPr>
              <a:t>但现在你们要弃绝这一切的事，以及恼恨、忿怒、恶</a:t>
            </a:r>
            <a:r>
              <a:rPr lang="zh-CN" altLang="en-US" sz="1650" b="1" dirty="0" smtClean="0">
                <a:solidFill>
                  <a:schemeClr val="accent6">
                    <a:lumMod val="75000"/>
                  </a:schemeClr>
                </a:solidFill>
                <a:ea typeface="Microsoft YaHei" panose="020B0503020204020204" pitchFamily="34" charset="-122"/>
              </a:rPr>
              <a:t>毒、</a:t>
            </a:r>
            <a:r>
              <a:rPr lang="zh-CN" altLang="en-US" sz="1650" b="1" dirty="0">
                <a:solidFill>
                  <a:schemeClr val="accent6">
                    <a:lumMod val="75000"/>
                  </a:schemeClr>
                </a:solidFill>
                <a:ea typeface="Microsoft YaHei" panose="020B0503020204020204" pitchFamily="34" charset="-122"/>
              </a:rPr>
              <a:t>毁谤，并口中污秽的言语。 </a:t>
            </a:r>
            <a:r>
              <a:rPr lang="en-US" altLang="zh-CN" sz="16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3:9 </a:t>
            </a:r>
            <a:r>
              <a:rPr lang="zh-CN" altLang="en-US" sz="16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不要彼此说谎；因你们已经脱去</a:t>
            </a:r>
            <a:r>
              <a:rPr lang="zh-CN" altLang="en-US" sz="1650" b="1" dirty="0">
                <a:solidFill>
                  <a:schemeClr val="accent6">
                    <a:lumMod val="75000"/>
                  </a:schemeClr>
                </a:solidFill>
                <a:ea typeface="Microsoft YaHei" panose="020B0503020204020204" pitchFamily="34" charset="-122"/>
              </a:rPr>
              <a:t>旧人和旧人的行为</a:t>
            </a:r>
            <a:r>
              <a:rPr lang="zh-CN" altLang="en-US" sz="16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， </a:t>
            </a:r>
            <a:r>
              <a:rPr lang="en-US" altLang="zh-CN" sz="1650" b="1" dirty="0">
                <a:solidFill>
                  <a:prstClr val="black"/>
                </a:solidFill>
                <a:ea typeface="Microsoft YaHei" panose="020B0503020204020204" pitchFamily="34" charset="-122"/>
              </a:rPr>
              <a:t>3:10 </a:t>
            </a:r>
            <a:r>
              <a:rPr lang="zh-CN" altLang="en-US" sz="1650" b="1" dirty="0">
                <a:solidFill>
                  <a:srgbClr val="00B050"/>
                </a:solidFill>
                <a:ea typeface="Microsoft YaHei" panose="020B0503020204020204" pitchFamily="34" charset="-122"/>
              </a:rPr>
              <a:t>穿上了新人</a:t>
            </a:r>
            <a:r>
              <a:rPr lang="zh-CN" altLang="en-US" sz="1650" b="1" dirty="0" smtClean="0">
                <a:solidFill>
                  <a:srgbClr val="00B050"/>
                </a:solidFill>
                <a:ea typeface="Microsoft YaHei" panose="020B0503020204020204" pitchFamily="34" charset="-122"/>
              </a:rPr>
              <a:t>。</a:t>
            </a:r>
            <a:endParaRPr kumimoji="0" lang="en-US" altLang="zh-CN" sz="165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alibri"/>
              <a:ea typeface="Microsoft YaHei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59864" y="800100"/>
            <a:ext cx="353173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属基督</a:t>
            </a:r>
            <a:r>
              <a:rPr kumimoji="0" lang="zh-CN" alt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就不能</a:t>
            </a:r>
            <a:r>
              <a:rPr kumimoji="0" lang="zh-CN" alt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属肉体</a:t>
            </a: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830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9:43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倘若你一隻手叫你跌倒，就把他砍下来；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9:44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你缺了肢体进入永生，强如有两隻手落到地狱，入那不灭的火里去。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9:45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倘若你一隻脚叫你跌倒，就把他砍下来；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9:46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你瘸腿进入永生，强如有两隻脚被丢在地狱里。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9:47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倘若你一隻眼叫你跌倒，就去掉他；你只有一隻眼进入神的国，强如有两隻眼被丢在地狱里。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9:48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在那里，虫是不死的，火是不灭的。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9:49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因为必用火当盐醃各人（</a:t>
            </a:r>
            <a:r>
              <a:rPr lang="en-US" altLang="zh-CN" sz="22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For every-one will be salted with fire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）。（有古卷在此有：凡祭物必用盐醃。）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9:50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盐本是好的，若失了味，可用甚么叫他再咸呢？你们里头应当有盐，彼此和睦。 </a:t>
            </a:r>
            <a:endParaRPr lang="zh-CN" altLang="en-US" sz="2200" b="1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88990" y="1314167"/>
            <a:ext cx="3617719" cy="436273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利</a:t>
            </a:r>
            <a:r>
              <a:rPr kumimoji="0" lang="en-US" altLang="zh-CN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2:13 </a:t>
            </a:r>
            <a:r>
              <a:rPr kumimoji="0" lang="zh-CN" alt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凡献为素祭的供物都要用盐调和，在素祭上不可缺了你　神立约的盐。一切的供物都要配盐而献。 </a:t>
            </a:r>
            <a:endParaRPr kumimoji="0" lang="en-US" altLang="zh-CN" sz="17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icrosoft YaHei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民</a:t>
            </a:r>
            <a:r>
              <a:rPr kumimoji="0" lang="en-US" altLang="zh-CN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18:19 </a:t>
            </a:r>
            <a:r>
              <a:rPr kumimoji="0" lang="zh-CN" alt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凡以色列人所献给耶和华圣物中的举祭，我都赐给你和你的儿女，当作永得的分。这是给你和你的后裔、在耶和华面前作为永远的盐约（盐即不废坏的意思）。 </a:t>
            </a:r>
            <a:endParaRPr kumimoji="0" lang="en-US" altLang="zh-CN" sz="17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icrosoft YaHei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太</a:t>
            </a:r>
            <a:r>
              <a:rPr kumimoji="0" lang="en-US" altLang="zh-CN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5:13 </a:t>
            </a:r>
            <a:r>
              <a:rPr kumimoji="0" lang="zh-CN" alt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你们是世上的盐。盐若失了味，怎能叫他再咸呢？以后无用，不过丢在外面，被人践踏了。 </a:t>
            </a:r>
            <a:endParaRPr kumimoji="0" lang="en-US" altLang="zh-CN" sz="17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icrosoft YaHei" panose="020B0503020204020204" pitchFamily="34" charset="-122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9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西</a:t>
            </a:r>
            <a:r>
              <a:rPr kumimoji="0" lang="en-US" altLang="zh-CN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4:6 </a:t>
            </a:r>
            <a:r>
              <a:rPr kumimoji="0" lang="zh-CN" alt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你们的言语要常常带着和</a:t>
            </a:r>
            <a:r>
              <a:rPr kumimoji="0" lang="zh-CN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气，</a:t>
            </a:r>
            <a:r>
              <a:rPr kumimoji="0" lang="zh-CN" alt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好象用盐调</a:t>
            </a:r>
            <a:r>
              <a:rPr kumimoji="0" lang="zh-CN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和（</a:t>
            </a:r>
            <a:r>
              <a:rPr kumimoji="0" lang="en-US" altLang="zh-CN" sz="17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Let</a:t>
            </a:r>
            <a:r>
              <a:rPr kumimoji="0" lang="en-US" altLang="zh-CN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 your speech always </a:t>
            </a:r>
            <a:r>
              <a:rPr kumimoji="0" lang="en-US" altLang="zh-CN" sz="1700" b="1" i="1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50000"/>
                    <a:lumOff val="50000"/>
                  </a:prstClr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be</a:t>
            </a:r>
            <a:r>
              <a:rPr kumimoji="0" lang="en-US" altLang="zh-CN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 with grace, seasoned with salt</a:t>
            </a:r>
            <a:r>
              <a:rPr kumimoji="0" lang="zh-CN" altLang="en-US" sz="17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），</a:t>
            </a:r>
            <a:r>
              <a:rPr kumimoji="0" lang="zh-CN" altLang="en-US" sz="17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Microsoft YaHei" panose="020B0503020204020204" pitchFamily="34" charset="-122"/>
                <a:cs typeface="+mn-cs"/>
              </a:rPr>
              <a:t>就可知道该怎样回答各人。 </a:t>
            </a:r>
            <a:endParaRPr kumimoji="0" lang="en-US" altLang="zh-CN" sz="17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Microsoft YaHei" panose="020B0503020204020204" pitchFamily="34" charset="-122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459864" y="800100"/>
            <a:ext cx="353173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900" b="1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属</a:t>
            </a:r>
            <a:r>
              <a:rPr lang="zh-CN" altLang="en-US" sz="2900" b="1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肉</a:t>
            </a:r>
            <a:r>
              <a:rPr lang="zh-CN" altLang="en-US" sz="2900" b="1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</a:t>
            </a:r>
            <a:r>
              <a:rPr lang="zh-CN" altLang="en-US" sz="29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就不能</a:t>
            </a:r>
            <a:r>
              <a:rPr lang="zh-CN" altLang="en-US" sz="29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属</a:t>
            </a:r>
            <a:r>
              <a:rPr lang="zh-CN" altLang="en-US" sz="2900" b="1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</a:t>
            </a:r>
            <a:r>
              <a:rPr kumimoji="0" lang="zh-CN" alt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督</a:t>
            </a: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5432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800100"/>
            <a:ext cx="5334001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可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9:43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倘若你一隻手叫你跌倒，就把他砍下来；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9:44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你缺了肢体进入永生，强如有两隻手落到地狱，入那不灭的火里去。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9:45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倘若你一隻脚叫你跌倒，就把他砍下来；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9:46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你瘸腿进入永生，强如有两隻脚被丢在地狱里。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9:47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倘若你一隻眼叫你跌倒，就去掉他；你只有一隻眼进入神的国，强如有两隻眼被丢在地狱里。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9:48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在那里，虫是不死的，火是不灭的。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9:49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因为必用火当盐醃各人（</a:t>
            </a:r>
            <a:r>
              <a:rPr lang="en-US" altLang="zh-CN" sz="2200" b="1" dirty="0">
                <a:solidFill>
                  <a:prstClr val="black"/>
                </a:solidFill>
                <a:ea typeface="Microsoft YaHei" panose="020B0503020204020204" pitchFamily="34" charset="-122"/>
              </a:rPr>
              <a:t>For every-one will be salted with fire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）。（有古卷在此有：凡祭物必用盐醃。） </a:t>
            </a:r>
            <a:r>
              <a:rPr lang="en-US" altLang="zh-CN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9:50 </a:t>
            </a:r>
            <a:r>
              <a:rPr lang="zh-CN" altLang="en-US" sz="2200" b="1" dirty="0">
                <a:solidFill>
                  <a:prstClr val="black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盐本是好的，若失了味，可用甚么叫他再咸呢？你们里头应当有盐，彼此和睦。 </a:t>
            </a:r>
            <a:endParaRPr lang="zh-CN" altLang="en-US" sz="2200" b="1" dirty="0">
              <a:solidFill>
                <a:prstClr val="black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30681" y="1866900"/>
            <a:ext cx="3455536" cy="297909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5459864" y="800100"/>
            <a:ext cx="353173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属基督</a:t>
            </a:r>
            <a:r>
              <a:rPr kumimoji="0" lang="zh-CN" alt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就不能</a:t>
            </a:r>
            <a:r>
              <a:rPr kumimoji="0" lang="zh-CN" alt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属肉体</a:t>
            </a: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447489" y="1211625"/>
            <a:ext cx="3531736" cy="5386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defRPr/>
            </a:pPr>
            <a:r>
              <a:rPr lang="zh-CN" altLang="en-US" sz="2900" b="1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属</a:t>
            </a:r>
            <a:r>
              <a:rPr lang="zh-CN" altLang="en-US" sz="2900" b="1" dirty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肉</a:t>
            </a:r>
            <a:r>
              <a:rPr lang="zh-CN" altLang="en-US" sz="2900" b="1" dirty="0" smtClean="0">
                <a:solidFill>
                  <a:schemeClr val="accent6">
                    <a:lumMod val="7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体</a:t>
            </a:r>
            <a:r>
              <a:rPr lang="zh-CN" altLang="en-US" sz="2900" b="1" dirty="0" smtClean="0">
                <a:solidFill>
                  <a:srgbClr val="7030A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就不能</a:t>
            </a:r>
            <a:r>
              <a:rPr lang="zh-CN" altLang="en-US" sz="29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属</a:t>
            </a:r>
            <a:r>
              <a:rPr lang="zh-CN" altLang="en-US" sz="2900" b="1" dirty="0" smtClean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基</a:t>
            </a:r>
            <a:r>
              <a:rPr kumimoji="0" lang="zh-CN" altLang="en-US" sz="29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督</a:t>
            </a:r>
            <a:endParaRPr kumimoji="0" lang="en-US" sz="2900" b="1" i="0" u="none" strike="noStrike" kern="1200" cap="none" spc="0" normalizeH="0" baseline="0" noProof="0" dirty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8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50CF762AE7594886EEB61DBC512435" ma:contentTypeVersion="0" ma:contentTypeDescription="Create a new document." ma:contentTypeScope="" ma:versionID="ac8759a319ee6a20e23f251f52b29d7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a58bf80af4c871034140dbab71aa97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192CEE-5900-482E-BE20-28652FF1739B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365D0BD-88B8-4028-8150-DE6518ADD3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1B81EEF0-C477-4DE5-A8BD-E3E11713BD2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6251</TotalTime>
  <Words>1964</Words>
  <Application>Microsoft Office PowerPoint</Application>
  <PresentationFormat>On-screen Show (16:10)</PresentationFormat>
  <Paragraphs>40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Microsoft YaHei</vt:lpstr>
      <vt:lpstr>Microsoft YaHei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</dc:creator>
  <cp:lastModifiedBy>Zhao, Yan [CHEM]</cp:lastModifiedBy>
  <cp:revision>443</cp:revision>
  <dcterms:created xsi:type="dcterms:W3CDTF">2011-09-04T18:01:24Z</dcterms:created>
  <dcterms:modified xsi:type="dcterms:W3CDTF">2018-10-14T13:22:17Z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0x0101009650CF762AE7594886EEB61DBC512435</vt:lpwstr>
  </property>
</Properties>
</file>