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notesMasterIdLst>
    <p:notesMasterId r:id="rId21"/>
  </p:notesMasterIdLst>
  <p:sldIdLst>
    <p:sldId id="451" r:id="rId5"/>
    <p:sldId id="479" r:id="rId6"/>
    <p:sldId id="481" r:id="rId7"/>
    <p:sldId id="480" r:id="rId8"/>
    <p:sldId id="482" r:id="rId9"/>
    <p:sldId id="483" r:id="rId10"/>
    <p:sldId id="473" r:id="rId11"/>
    <p:sldId id="492" r:id="rId12"/>
    <p:sldId id="491" r:id="rId13"/>
    <p:sldId id="484" r:id="rId14"/>
    <p:sldId id="485" r:id="rId15"/>
    <p:sldId id="486" r:id="rId16"/>
    <p:sldId id="475" r:id="rId17"/>
    <p:sldId id="488" r:id="rId18"/>
    <p:sldId id="489" r:id="rId19"/>
    <p:sldId id="490" r:id="rId20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87995" autoAdjust="0"/>
  </p:normalViewPr>
  <p:slideViewPr>
    <p:cSldViewPr>
      <p:cViewPr varScale="1">
        <p:scale>
          <a:sx n="73" d="100"/>
          <a:sy n="73" d="100"/>
        </p:scale>
        <p:origin x="1449" y="62"/>
      </p:cViewPr>
      <p:guideLst>
        <p:guide orient="horz" pos="180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F0BC0-C258-4143-80A7-62AF4EC59403}" type="datetimeFigureOut">
              <a:rPr lang="en-US" smtClean="0"/>
              <a:t>10/7/2018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647654-ACFE-458A-85AD-C598074A1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807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72442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00857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11465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16810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8926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18364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98206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7464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81156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61646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01192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04027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16000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53692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31494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3281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10/7/2018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973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10/7/2018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580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10/7/2018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847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10/7/2018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928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10/7/2018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301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10/7/2018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364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10/7/2018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3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10/7/2018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069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10/7/2018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582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10/7/2018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663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10/7/2018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767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48A81-1217-4603-BECF-21BE9C9D1DB8}" type="datetimeFigureOut">
              <a:rPr lang="en-US" smtClean="0"/>
              <a:t>10/7/2018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2106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13121" y="1104900"/>
            <a:ext cx="8648521" cy="2123658"/>
          </a:xfrm>
          <a:prstGeom prst="rect">
            <a:avLst/>
          </a:prstGeom>
          <a:noFill/>
          <a:scene3d>
            <a:camera prst="orthographicFront"/>
            <a:lightRig rig="soft" dir="t"/>
          </a:scene3d>
          <a:sp3d>
            <a:bevelT/>
          </a:sp3d>
        </p:spPr>
        <p:txBody>
          <a:bodyPr wrap="none" rtlCol="0">
            <a:spAutoFit/>
            <a:sp3d extrusionH="57150" contourW="12700" prstMaterial="plastic">
              <a:bevelT prst="coolSlant"/>
              <a:extrusionClr>
                <a:srgbClr val="66FF99"/>
              </a:extrusionClr>
              <a:contourClr>
                <a:schemeClr val="bg1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神</a:t>
            </a:r>
            <a:r>
              <a:rPr kumimoji="0" lang="zh-CN" alt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的儿子，福音的起头</a:t>
            </a:r>
            <a:endParaRPr kumimoji="0" lang="en-US" altLang="zh-CN" sz="66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（</a:t>
            </a:r>
            <a:r>
              <a:rPr kumimoji="0" lang="en-US" altLang="zh-CN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27</a:t>
            </a:r>
            <a:r>
              <a:rPr kumimoji="0" lang="zh-CN" alt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）</a:t>
            </a:r>
            <a:endParaRPr kumimoji="0" lang="en-US" altLang="zh-CN" sz="66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22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71642" y="65158"/>
            <a:ext cx="68531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如何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从福音的角度看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福音书？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199" y="800100"/>
            <a:ext cx="5334001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可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9:20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他们就带了他来。他一见耶稣，鬼便叫他重重的抽疯，倒在地上，翻来覆去，口中流沫。 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9:21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耶稣问他父亲说：他得这病有多少日子呢？回答说：从小的时候。 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9:22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鬼屡次把他扔在火里、水里，要灭他。你若能做甚么，求你怜悯我们，帮助我们。 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9:23 </a:t>
            </a:r>
            <a:r>
              <a:rPr lang="zh-CN" altLang="en-US" sz="22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耶稣对他说：你若能信，在信的人，凡事都能。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9:24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孩子的父亲立时喊着说：我信！但我信不足，求主帮助（</a:t>
            </a:r>
            <a:r>
              <a:rPr lang="en-US" altLang="zh-CN" sz="22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Lord, I believe; help my unbelief!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）。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66015" y="886480"/>
            <a:ext cx="41344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如何才能相信神的旨意？</a:t>
            </a:r>
            <a:endParaRPr kumimoji="0" lang="en-US" sz="27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8" name="Picture 16" descr="Image result for scale clipart no backgr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332" y="1436255"/>
            <a:ext cx="3298080" cy="3097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656493" y="3120209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i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神的话</a:t>
            </a:r>
            <a:endParaRPr lang="en-US" sz="2000" b="1" i="1" dirty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79883" y="3133483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i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其它话</a:t>
            </a:r>
            <a:endParaRPr lang="en-US" sz="2000" b="1" i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1" name="Heart 10"/>
          <p:cNvSpPr/>
          <p:nvPr/>
        </p:nvSpPr>
        <p:spPr>
          <a:xfrm>
            <a:off x="6629400" y="2304975"/>
            <a:ext cx="994107" cy="716632"/>
          </a:xfrm>
          <a:prstGeom prst="hear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12852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71642" y="65158"/>
            <a:ext cx="68531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如何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从福音的角度看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福音书？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199" y="800100"/>
            <a:ext cx="5334001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可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9:20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他们就带了他来。他一见耶稣，鬼便叫他重重的抽疯，倒在地上，翻来覆去，口中流沫。 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9:21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耶稣问他父亲说：他得这病有多少日子呢？回答说：从小的时候。 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9:22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鬼屡次把他扔在火里、水里，要灭他。你若能做甚么，求你怜悯我们，帮助我们。 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9:23 </a:t>
            </a:r>
            <a:r>
              <a:rPr lang="zh-CN" altLang="en-US" sz="22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耶稣对他说：你若能信，在信的人，凡事都能。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9:24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孩子的父亲立时喊着说：我信！但我信不足，求主帮助（</a:t>
            </a:r>
            <a:r>
              <a:rPr lang="en-US" altLang="zh-CN" sz="22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Lord, I believe; help my unbelief!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）。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66015" y="886480"/>
            <a:ext cx="41344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如何才能相信神的旨意？</a:t>
            </a:r>
            <a:endParaRPr kumimoji="0" lang="en-US" sz="27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1028" y="1523135"/>
            <a:ext cx="1981200" cy="199301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6909" y="3695700"/>
            <a:ext cx="1878228" cy="1889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55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71642" y="65158"/>
            <a:ext cx="68531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如何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从福音的角度看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福音书？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199" y="800100"/>
            <a:ext cx="5334001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可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9:20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他们就带了他来。他一见耶稣，鬼便叫他重重的抽疯，倒在地上，翻来覆去，口中流沫。 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9:21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耶稣问他父亲说：他得这病有多少日子呢？回答说：从小的时候。 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9:22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鬼屡次把他扔在火里、水里，要灭他。你若能做甚么，求你怜悯我们，帮助我们。 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9:23 </a:t>
            </a:r>
            <a:r>
              <a:rPr lang="zh-CN" altLang="en-US" sz="22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耶稣对他说：你若能信，在信的人，凡事都能。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9:24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孩子的父亲立时喊着</a:t>
            </a:r>
            <a:r>
              <a:rPr lang="zh-CN" altLang="en-US" sz="2200" b="1" dirty="0" smtClea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说：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我信！但我信不足，求主帮</a:t>
            </a:r>
            <a:r>
              <a:rPr lang="zh-CN" altLang="en-US" sz="2200" b="1" dirty="0" smtClea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助（</a:t>
            </a:r>
            <a:r>
              <a:rPr lang="en-US" altLang="zh-CN" sz="22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Lord, I believe; help my unbelief!</a:t>
            </a:r>
            <a:r>
              <a:rPr lang="zh-CN" altLang="en-US" sz="2200" b="1" dirty="0" smtClea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）。</a:t>
            </a:r>
            <a:endParaRPr lang="zh-CN" altLang="en-US" sz="2200" b="1" dirty="0">
              <a:solidFill>
                <a:prstClr val="black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66015" y="886480"/>
            <a:ext cx="41344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如何才能相信神的旨意？</a:t>
            </a:r>
            <a:endParaRPr kumimoji="0" lang="en-US" sz="27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026" name="Picture 2" descr="Image result for ä¿¡å¿åå§æç»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409700"/>
            <a:ext cx="3429000" cy="2963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1021" y="4457700"/>
            <a:ext cx="8534400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来12:1 </a:t>
            </a:r>
            <a:r>
              <a:rPr lang="en-US" sz="2400" b="1" dirty="0" err="1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我们既有这许多的见證人，如同云彩围着我们，就当放下各样的重担，脱去容易缠累我们的罪，存心忍耐，奔那摆在我们前头的路程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， 12:2 </a:t>
            </a:r>
            <a:r>
              <a:rPr lang="en-US" sz="2400" b="1" dirty="0" err="1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仰望为我们信心创始成终的耶稣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。</a:t>
            </a:r>
            <a:endParaRPr lang="en-US" sz="2400" b="1" dirty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0389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71642" y="65158"/>
            <a:ext cx="68531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如何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从福音的角度看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福音书？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199" y="800100"/>
            <a:ext cx="5334001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可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9:25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耶稣看见众人都跑上来，就斥责那污鬼说：你这聋哑的鬼，我吩咐你从他里头出来，再不要进去！ 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9:26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那鬼喊叫，使孩子大大的抽了一阵疯，就出来了。孩子好象死了一般。以致众人多半说：他是死了。 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9:27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但耶稣拉着他的手，扶他起来，他就站起来了。 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9:28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耶稣进了屋子，门徒就暗暗的问他说：我们为甚么不能赶出他去呢？ 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9:29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耶稣说：非用祷告（有古卷在此有：禁食二字），这一类的鬼总不能出来（或作：不能赶出他去</a:t>
            </a:r>
            <a:r>
              <a:rPr lang="zh-CN" altLang="en-US" sz="2200" b="1" dirty="0" smtClea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来</a:t>
            </a:r>
            <a:r>
              <a:rPr lang="en-US" altLang="zh-CN" sz="2200" b="1" dirty="0" smtClea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; This 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kind can come out by nothing but prayer and fasting.” </a:t>
            </a: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）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。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36064" y="886480"/>
            <a:ext cx="3531736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900" b="1" noProof="0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我们的责任是什么</a:t>
            </a:r>
            <a:r>
              <a:rPr kumimoji="0" lang="zh-CN" alt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？</a:t>
            </a:r>
            <a:endParaRPr kumimoji="0" lang="en-US" sz="29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88990" y="1425089"/>
            <a:ext cx="3617719" cy="412420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b="1" dirty="0">
                <a:solidFill>
                  <a:prstClr val="black"/>
                </a:solidFill>
                <a:ea typeface="Microsoft YaHei" panose="020B0503020204020204" pitchFamily="34" charset="-122"/>
              </a:rPr>
              <a:t>太</a:t>
            </a:r>
            <a:r>
              <a:rPr lang="en-US" altLang="zh-CN" b="1" dirty="0">
                <a:solidFill>
                  <a:prstClr val="black"/>
                </a:solidFill>
                <a:ea typeface="Microsoft YaHei" panose="020B0503020204020204" pitchFamily="34" charset="-122"/>
              </a:rPr>
              <a:t>17:19 </a:t>
            </a:r>
            <a:r>
              <a:rPr lang="zh-CN" altLang="en-US" b="1" dirty="0">
                <a:solidFill>
                  <a:prstClr val="black"/>
                </a:solidFill>
                <a:ea typeface="Microsoft YaHei" panose="020B0503020204020204" pitchFamily="34" charset="-122"/>
              </a:rPr>
              <a:t>门徒暗暗的到耶稣跟前，说：我们为甚么不能赶出那鬼呢？ </a:t>
            </a:r>
            <a:r>
              <a:rPr lang="en-US" altLang="zh-CN" b="1" dirty="0">
                <a:solidFill>
                  <a:prstClr val="black"/>
                </a:solidFill>
                <a:ea typeface="Microsoft YaHei" panose="020B0503020204020204" pitchFamily="34" charset="-122"/>
              </a:rPr>
              <a:t>17:20 </a:t>
            </a:r>
            <a:r>
              <a:rPr lang="zh-CN" altLang="en-US" b="1" dirty="0">
                <a:solidFill>
                  <a:prstClr val="black"/>
                </a:solidFill>
                <a:ea typeface="Microsoft YaHei" panose="020B0503020204020204" pitchFamily="34" charset="-122"/>
              </a:rPr>
              <a:t>耶稣说：是因你们的信心小。我实在告诉你们，你们若有信心，象一粒芥菜种，就是对这座山说：你从这边挪到那边。他也必挪去；并且你们没有一件不能做的事了。 </a:t>
            </a:r>
            <a:endParaRPr lang="en-US" altLang="zh-CN" b="1" dirty="0" smtClean="0">
              <a:solidFill>
                <a:prstClr val="black"/>
              </a:solidFill>
              <a:ea typeface="Microsoft YaHei" panose="020B0503020204020204" pitchFamily="34" charset="-122"/>
            </a:endParaRPr>
          </a:p>
          <a:p>
            <a:pPr lvl="0">
              <a:spcAft>
                <a:spcPts val="1200"/>
              </a:spcAft>
              <a:defRPr/>
            </a:pPr>
            <a:r>
              <a:rPr lang="en-US" altLang="zh-CN" sz="1400" b="1" dirty="0" smtClean="0">
                <a:solidFill>
                  <a:prstClr val="black"/>
                </a:solidFill>
                <a:ea typeface="Microsoft YaHei" panose="020B0503020204020204" pitchFamily="34" charset="-122"/>
              </a:rPr>
              <a:t>17:19 Then </a:t>
            </a:r>
            <a:r>
              <a:rPr lang="en-US" altLang="zh-CN" sz="14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the disciples came to Jesus privately and said, “Why could we not cast it out?” 17:20 So Jesus said to them, “</a:t>
            </a:r>
            <a:r>
              <a:rPr lang="en-US" altLang="zh-CN" sz="1400" b="1" dirty="0">
                <a:solidFill>
                  <a:srgbClr val="C00000"/>
                </a:solidFill>
                <a:ea typeface="Microsoft YaHei" panose="020B0503020204020204" pitchFamily="34" charset="-122"/>
              </a:rPr>
              <a:t>Because of your unbelief</a:t>
            </a:r>
            <a:r>
              <a:rPr lang="en-US" altLang="zh-CN" sz="14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; for assuredly, I say to you, if you have faith as a mustard seed, you will say to this mountain, ‘Move from here to there,’ and it will move; and nothing will be impossible for you. 17:21 “However, this kind does not go out except by prayer and fasting.” </a:t>
            </a:r>
            <a:endParaRPr kumimoji="0" lang="en-US" altLang="zh-CN" sz="1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04389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71642" y="65158"/>
            <a:ext cx="68531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如何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从福音的角度看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福音书？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199" y="800100"/>
            <a:ext cx="5334001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可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9:25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耶稣看见众人都跑上来，就斥责那污鬼说：你这聋哑的鬼，我吩咐你从他里头出来，再不要进去！ 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9:26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那鬼喊叫，使孩子大大的抽了一阵疯，就出来了。孩子好象死了一般。以致众人多半说：他是死了。 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9:27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但耶稣拉着他的手，扶他起来，他就站起来了。 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9:28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耶稣进了屋子，门徒就暗暗的问他说：我们为甚么不能赶出他去呢？ 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9:29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耶稣说：非用祷告（有古卷在此有：禁食二字），这一类的鬼总不能出来（或作：不能赶出他去</a:t>
            </a:r>
            <a:r>
              <a:rPr lang="zh-CN" altLang="en-US" sz="2200" b="1" dirty="0" smtClea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来</a:t>
            </a:r>
            <a:r>
              <a:rPr lang="en-US" altLang="zh-CN" sz="2200" b="1" dirty="0" smtClea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; This 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kind can come out by nothing but prayer and fasting.” </a:t>
            </a: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）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。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5250899" y="1678015"/>
            <a:ext cx="3849202" cy="3313085"/>
            <a:chOff x="5250899" y="1306444"/>
            <a:chExt cx="3849202" cy="3313085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/>
            <a:srcRect l="50041"/>
            <a:stretch/>
          </p:blipFill>
          <p:spPr>
            <a:xfrm>
              <a:off x="7156917" y="1306444"/>
              <a:ext cx="1943184" cy="3286029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5"/>
            <a:srcRect r="50845"/>
            <a:stretch/>
          </p:blipFill>
          <p:spPr>
            <a:xfrm>
              <a:off x="5250899" y="1333500"/>
              <a:ext cx="1911901" cy="3286029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91400" y="2162271"/>
            <a:ext cx="1373285" cy="138147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96915" y="2162271"/>
            <a:ext cx="1373287" cy="138147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sp>
        <p:nvSpPr>
          <p:cNvPr id="14" name="TextBox 13"/>
          <p:cNvSpPr txBox="1"/>
          <p:nvPr/>
        </p:nvSpPr>
        <p:spPr>
          <a:xfrm>
            <a:off x="5536064" y="886480"/>
            <a:ext cx="3531736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900" b="1" noProof="0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我们的责任是什么</a:t>
            </a:r>
            <a:r>
              <a:rPr kumimoji="0" lang="zh-CN" alt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？</a:t>
            </a:r>
            <a:endParaRPr kumimoji="0" lang="en-US" sz="29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07275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71642" y="65158"/>
            <a:ext cx="68531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如何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从福音的角度看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福音书？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199" y="800100"/>
            <a:ext cx="5334001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可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9:25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耶稣看见众人都跑上来，就斥责那污鬼说：你这聋哑的鬼，我吩咐你从他里头出来，再不要进去！ 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9:26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那鬼喊叫，使孩子大大的抽了一阵疯，就出来了。孩子好象死了一般。以致众人多半说：他是死了。 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9:27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但耶稣拉着他的手，扶他起来，他就站起来了。 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9:28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耶稣进了屋子，门徒就暗暗的问他说：我们为甚么不能赶出他去呢？ 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9:29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耶稣说：非用祷告（有古卷在此有：禁食二字），这一类的鬼总不能出来（或作：不能赶出他去</a:t>
            </a:r>
            <a:r>
              <a:rPr lang="zh-CN" altLang="en-US" sz="2200" b="1" dirty="0" smtClea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来</a:t>
            </a:r>
            <a:r>
              <a:rPr lang="en-US" altLang="zh-CN" sz="2200" b="1" dirty="0" smtClea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; This 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kind can come out by nothing but prayer and fasting.” </a:t>
            </a: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）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。 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5250899" y="1705071"/>
            <a:ext cx="3812631" cy="3286029"/>
            <a:chOff x="5287470" y="1306444"/>
            <a:chExt cx="3812631" cy="3286029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4"/>
            <a:srcRect l="63907" r="-1"/>
            <a:stretch/>
          </p:blipFill>
          <p:spPr>
            <a:xfrm>
              <a:off x="7696200" y="1306444"/>
              <a:ext cx="1403901" cy="3286029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5"/>
            <a:srcRect l="-1" r="37132"/>
            <a:stretch/>
          </p:blipFill>
          <p:spPr>
            <a:xfrm>
              <a:off x="5287470" y="1306444"/>
              <a:ext cx="2408730" cy="3236885"/>
            </a:xfrm>
            <a:prstGeom prst="rect">
              <a:avLst/>
            </a:prstGeom>
          </p:spPr>
        </p:pic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62186" y="2328199"/>
            <a:ext cx="831390" cy="83634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96915" y="2175799"/>
            <a:ext cx="1373287" cy="138147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sp>
        <p:nvSpPr>
          <p:cNvPr id="21" name="TextBox 20"/>
          <p:cNvSpPr txBox="1"/>
          <p:nvPr/>
        </p:nvSpPr>
        <p:spPr>
          <a:xfrm>
            <a:off x="5536064" y="886480"/>
            <a:ext cx="3531736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900" b="1" noProof="0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我们的责任是什么</a:t>
            </a:r>
            <a:r>
              <a:rPr kumimoji="0" lang="zh-CN" alt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？</a:t>
            </a:r>
            <a:endParaRPr kumimoji="0" lang="en-US" sz="29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7491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71642" y="65158"/>
            <a:ext cx="68531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如何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从福音的角度看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福音书？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199" y="800100"/>
            <a:ext cx="5334001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可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9:25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耶稣看见众人都跑上来，就斥责那污鬼说：你这聋哑的鬼，我吩咐你从他里头出来，再不要进去！ 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9:26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那鬼喊叫，使孩子大大的抽了一阵疯，就出来了。孩子好象死了一般。以致众人多半说：他是死了。 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9:27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但耶稣拉着他的手，扶他起来，他就站起来了。 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9:28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耶稣进了屋子，门徒就暗暗的问他说：我们为甚么不能赶出他去呢？ 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9:29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耶稣说：非用祷告（有古卷在此有：禁食二字），这一类的鬼总不能出来（或作：不能赶出他去</a:t>
            </a:r>
            <a:r>
              <a:rPr lang="zh-CN" altLang="en-US" sz="2200" b="1" dirty="0" smtClea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来</a:t>
            </a:r>
            <a:r>
              <a:rPr lang="en-US" altLang="zh-CN" sz="2200" b="1" dirty="0" smtClea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; This 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kind can come out by nothing but prayer and fasting.” </a:t>
            </a: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）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。 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5250899" y="1678015"/>
            <a:ext cx="3849202" cy="3313085"/>
            <a:chOff x="5250899" y="1306444"/>
            <a:chExt cx="3849202" cy="3313085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/>
            <a:srcRect l="34520" r="-1"/>
            <a:stretch/>
          </p:blipFill>
          <p:spPr>
            <a:xfrm>
              <a:off x="6553200" y="1306444"/>
              <a:ext cx="2546901" cy="3286029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5"/>
            <a:srcRect l="-1" r="66519"/>
            <a:stretch/>
          </p:blipFill>
          <p:spPr>
            <a:xfrm>
              <a:off x="5250899" y="1333500"/>
              <a:ext cx="1302301" cy="3286029"/>
            </a:xfrm>
            <a:prstGeom prst="rect">
              <a:avLst/>
            </a:prstGeom>
          </p:spPr>
        </p:pic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49271" y="2418001"/>
            <a:ext cx="864857" cy="87001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91400" y="2162271"/>
            <a:ext cx="1373285" cy="138147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23" name="TextBox 22"/>
          <p:cNvSpPr txBox="1"/>
          <p:nvPr/>
        </p:nvSpPr>
        <p:spPr>
          <a:xfrm>
            <a:off x="5536064" y="886480"/>
            <a:ext cx="3531736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900" b="1" noProof="0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我们的责任是什么</a:t>
            </a:r>
            <a:r>
              <a:rPr kumimoji="0" lang="zh-CN" alt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？</a:t>
            </a:r>
            <a:endParaRPr kumimoji="0" lang="en-US" sz="29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6670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71642" y="65158"/>
            <a:ext cx="68531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如何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从福音的角度看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福音书？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199" y="800100"/>
            <a:ext cx="5334001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可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9:14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耶稣到了门徒那里，看见有许多人围着他们，又有文士和他们辩论。 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9:15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众人一见耶稣，都甚希奇，就跑上去问他的安。 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9:16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耶稣问他们说：你们和他们辩论的是甚么？ 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9:17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众人中间有一个人回答说：夫子，我带了我的儿子到你这里来，他被哑巴鬼附着。 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9:18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无论在那里，鬼捉弄他，把他摔倒，他就口中流沫，咬牙切齿，身体枯乾。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我请过你的门徒把鬼赶出去，他们却是不能。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 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9:19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耶稣说：嗳！不信的世代</a:t>
            </a: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阿（</a:t>
            </a:r>
            <a:r>
              <a:rPr lang="en-US" altLang="zh-CN" sz="22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unbelieving generation</a:t>
            </a: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），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我在你们这里要到几时呢？我忍耐你们要到几时呢？把他带到我这里来罢</a:t>
            </a: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。</a:t>
            </a:r>
            <a:endParaRPr kumimoji="0" lang="zh-CN" alt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66015" y="800100"/>
            <a:ext cx="3877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如何确定神的旨意？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410200" y="1381185"/>
            <a:ext cx="3617719" cy="36009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sz="19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诗</a:t>
            </a:r>
            <a:r>
              <a:rPr lang="en-US" altLang="zh-CN" sz="19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103:1 </a:t>
            </a:r>
            <a:r>
              <a:rPr lang="zh-CN" altLang="en-US" sz="19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（大卫的诗。）我的心哪，你要称颂耶和华！凡在我里面的，也要称颂他的圣名！ </a:t>
            </a:r>
            <a:r>
              <a:rPr lang="en-US" altLang="zh-CN" sz="19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103:2 </a:t>
            </a:r>
            <a:r>
              <a:rPr lang="zh-CN" altLang="en-US" sz="19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我的心哪，你要称颂耶和华！不可忘记他的一切恩惠！ </a:t>
            </a:r>
            <a:r>
              <a:rPr lang="en-US" altLang="zh-CN" sz="19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103:3 </a:t>
            </a:r>
            <a:r>
              <a:rPr lang="zh-CN" altLang="en-US" sz="19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他赦免你的一切罪孽，</a:t>
            </a:r>
            <a:r>
              <a:rPr lang="zh-CN" altLang="en-US" sz="1900" b="1" dirty="0">
                <a:solidFill>
                  <a:srgbClr val="C00000"/>
                </a:solidFill>
                <a:ea typeface="Microsoft YaHei" panose="020B0503020204020204" pitchFamily="34" charset="-122"/>
              </a:rPr>
              <a:t>医治你的一切疾病。</a:t>
            </a:r>
            <a:r>
              <a:rPr lang="zh-CN" altLang="en-US" sz="19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 </a:t>
            </a:r>
            <a:r>
              <a:rPr lang="en-US" altLang="zh-CN" sz="19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103:4 </a:t>
            </a:r>
            <a:r>
              <a:rPr lang="zh-CN" altLang="en-US" sz="19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他救赎你的命脱离死亡，以仁爱和慈悲为你的冠冕。 </a:t>
            </a:r>
            <a:r>
              <a:rPr lang="en-US" altLang="zh-CN" sz="19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103:5 </a:t>
            </a:r>
            <a:r>
              <a:rPr lang="zh-CN" altLang="en-US" sz="19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他用美物使你所愿的得以知足，以致你如鹰返老还童。 </a:t>
            </a:r>
            <a:r>
              <a:rPr lang="en-US" altLang="zh-CN" sz="19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103:6 </a:t>
            </a:r>
            <a:r>
              <a:rPr lang="zh-CN" altLang="en-US" sz="19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耶和华施行公义，为一切受屈的人伸冤。 </a:t>
            </a:r>
            <a:endParaRPr kumimoji="0" lang="en-US" altLang="zh-CN" sz="1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36775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71642" y="65158"/>
            <a:ext cx="68531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如何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从福音的角度看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福音书？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199" y="800100"/>
            <a:ext cx="5334001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可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9:14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耶稣到了门徒那里，看见有许多人围着他们，又有文士和他们辩论。 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9:15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众人一见耶稣，都甚希奇，就跑上去问他的安。 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9:16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耶稣问他们说：你们和他们辩论的是甚么？ 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9:17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众人中间有一个人回答说：夫子，我带了我的儿子到你这里来，他被哑巴鬼附着。 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9:18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无论在那里，鬼捉弄他，把他摔倒，他就口中流沫，咬牙切齿，身体枯乾。</a:t>
            </a:r>
            <a:r>
              <a:rPr lang="zh-CN" altLang="en-US" sz="22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我请过你的门徒把鬼赶出去，他们却是不能。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9:19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耶稣说：嗳！不信的世代阿（</a:t>
            </a:r>
            <a:r>
              <a:rPr lang="en-US" altLang="zh-CN" sz="22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unbelieving generation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），我在你们这里要到几时呢？我忍耐你们要到几时呢？把他带到我这里来罢。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66015" y="800100"/>
            <a:ext cx="3877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如何确定神的旨意？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410200" y="1381185"/>
            <a:ext cx="3617719" cy="330859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sz="19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出</a:t>
            </a:r>
            <a:r>
              <a:rPr lang="en-US" altLang="zh-CN" sz="19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15:22 </a:t>
            </a:r>
            <a:r>
              <a:rPr lang="zh-CN" altLang="en-US" sz="19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摩西领以色列人从红海往前行，到了书珥的旷野，在旷野走了叁天，找不着水。 </a:t>
            </a:r>
            <a:r>
              <a:rPr lang="en-US" altLang="zh-CN" sz="19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15:23 </a:t>
            </a:r>
            <a:r>
              <a:rPr lang="zh-CN" altLang="en-US" sz="19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到了玛拉，不能喝那里的水；因为水苦，所以那地名叫玛拉。 </a:t>
            </a:r>
            <a:r>
              <a:rPr lang="en-US" altLang="zh-CN" sz="19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15:24 </a:t>
            </a:r>
            <a:r>
              <a:rPr lang="zh-CN" altLang="en-US" sz="19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百姓就向摩西发怨言，说：我们喝甚么呢？ </a:t>
            </a:r>
            <a:r>
              <a:rPr lang="en-US" altLang="zh-CN" sz="19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15:25 </a:t>
            </a:r>
            <a:r>
              <a:rPr lang="zh-CN" altLang="en-US" sz="19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摩西呼求耶和华，耶和华指示他一棵树。他把树丢在水里，水就变甜了。耶和华在那里为他们定了律例、典章，在那里试验他</a:t>
            </a:r>
            <a:r>
              <a:rPr lang="zh-CN" altLang="en-US" sz="1900" b="1" dirty="0" smtClean="0">
                <a:solidFill>
                  <a:prstClr val="black"/>
                </a:solidFill>
                <a:ea typeface="Microsoft YaHei" panose="020B0503020204020204" pitchFamily="34" charset="-122"/>
              </a:rPr>
              <a:t>们；</a:t>
            </a:r>
            <a:endParaRPr kumimoji="0" lang="en-US" altLang="zh-CN" sz="1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1974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71642" y="65158"/>
            <a:ext cx="68531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如何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从福音的角度看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福音书？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199" y="800100"/>
            <a:ext cx="5334001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可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9:14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耶稣到了门徒那里，看见有许多人围着他们，又有文士和他们辩论。 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9:15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众人一见耶稣，都甚希奇，就跑上去问他的安。 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9:16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耶稣问他们说：你们和他们辩论的是甚么？ 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9:17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众人中间有一个人回答说：夫子，我带了我的儿子到你这里来，他被哑巴鬼附着。 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9:18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无论在那里，鬼捉弄他，把他摔倒，他就口中流沫，咬牙切齿，身体枯乾。</a:t>
            </a:r>
            <a:r>
              <a:rPr lang="zh-CN" altLang="en-US" sz="22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我请过你的门徒把鬼赶出去，他们却是不能。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9:19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耶稣说：嗳！不信的世代阿（</a:t>
            </a:r>
            <a:r>
              <a:rPr lang="en-US" altLang="zh-CN" sz="22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unbelieving generation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），我在你们这里要到几时呢？我忍耐你们要到几时呢？把他带到我这里来罢。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66015" y="800100"/>
            <a:ext cx="3877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如何确定神的旨意？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410200" y="1381185"/>
            <a:ext cx="3617719" cy="330859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sz="1900" b="1" dirty="0" smtClean="0">
                <a:solidFill>
                  <a:prstClr val="black"/>
                </a:solidFill>
                <a:ea typeface="Microsoft YaHei" panose="020B0503020204020204" pitchFamily="34" charset="-122"/>
              </a:rPr>
              <a:t>出</a:t>
            </a:r>
            <a:r>
              <a:rPr lang="en-US" altLang="zh-CN" sz="1900" b="1" dirty="0" smtClean="0">
                <a:solidFill>
                  <a:prstClr val="black"/>
                </a:solidFill>
                <a:ea typeface="Microsoft YaHei" panose="020B0503020204020204" pitchFamily="34" charset="-122"/>
              </a:rPr>
              <a:t>15:26 </a:t>
            </a:r>
            <a:r>
              <a:rPr lang="zh-CN" altLang="en-US" sz="19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又说：你若留意听耶和华</a:t>
            </a:r>
            <a:r>
              <a:rPr lang="en-US" altLang="zh-CN" sz="19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―</a:t>
            </a:r>
            <a:r>
              <a:rPr lang="zh-CN" altLang="en-US" sz="19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你　神的话，又行我眼中看为正的事，留心听我的诫命，守我一切的律例，我就不将所加与埃及人的疾病加在你身上，</a:t>
            </a:r>
            <a:r>
              <a:rPr lang="zh-CN" altLang="en-US" sz="1900" b="1" dirty="0">
                <a:solidFill>
                  <a:srgbClr val="C00000"/>
                </a:solidFill>
                <a:ea typeface="Microsoft YaHei" panose="020B0503020204020204" pitchFamily="34" charset="-122"/>
              </a:rPr>
              <a:t>因为我</a:t>
            </a:r>
            <a:r>
              <a:rPr lang="en-US" altLang="zh-CN" sz="1900" b="1" dirty="0">
                <a:solidFill>
                  <a:srgbClr val="C00000"/>
                </a:solidFill>
                <a:ea typeface="Microsoft YaHei" panose="020B0503020204020204" pitchFamily="34" charset="-122"/>
              </a:rPr>
              <a:t>―</a:t>
            </a:r>
            <a:r>
              <a:rPr lang="zh-CN" altLang="en-US" sz="1900" b="1" dirty="0">
                <a:solidFill>
                  <a:srgbClr val="C00000"/>
                </a:solidFill>
                <a:ea typeface="Microsoft YaHei" panose="020B0503020204020204" pitchFamily="34" charset="-122"/>
              </a:rPr>
              <a:t>耶和华是医治你</a:t>
            </a:r>
            <a:r>
              <a:rPr lang="zh-CN" altLang="en-US" sz="1900" b="1" dirty="0" smtClean="0">
                <a:solidFill>
                  <a:srgbClr val="C00000"/>
                </a:solidFill>
                <a:ea typeface="Microsoft YaHei" panose="020B0503020204020204" pitchFamily="34" charset="-122"/>
              </a:rPr>
              <a:t>的 （</a:t>
            </a:r>
            <a:r>
              <a:rPr lang="en-US" altLang="zh-CN" sz="1900" b="1" dirty="0">
                <a:solidFill>
                  <a:srgbClr val="C00000"/>
                </a:solidFill>
                <a:ea typeface="Microsoft YaHei" panose="020B0503020204020204" pitchFamily="34" charset="-122"/>
              </a:rPr>
              <a:t>for I, the LORD, am your </a:t>
            </a:r>
            <a:r>
              <a:rPr lang="en-US" altLang="zh-CN" sz="1900" b="1" dirty="0" smtClean="0">
                <a:solidFill>
                  <a:srgbClr val="C00000"/>
                </a:solidFill>
                <a:ea typeface="Microsoft YaHei" panose="020B0503020204020204" pitchFamily="34" charset="-122"/>
              </a:rPr>
              <a:t>healer/</a:t>
            </a:r>
            <a:r>
              <a:rPr lang="en-US" altLang="zh-CN" sz="1900" b="1" dirty="0" err="1" smtClean="0">
                <a:solidFill>
                  <a:srgbClr val="C00000"/>
                </a:solidFill>
                <a:ea typeface="Microsoft YaHei" panose="020B0503020204020204" pitchFamily="34" charset="-122"/>
              </a:rPr>
              <a:t>rapha</a:t>
            </a:r>
            <a:r>
              <a:rPr lang="zh-CN" altLang="en-US" sz="1900" b="1" dirty="0" smtClean="0">
                <a:solidFill>
                  <a:srgbClr val="C00000"/>
                </a:solidFill>
                <a:ea typeface="Microsoft YaHei" panose="020B0503020204020204" pitchFamily="34" charset="-122"/>
              </a:rPr>
              <a:t>）</a:t>
            </a:r>
            <a:r>
              <a:rPr lang="zh-CN" altLang="en-US" sz="1900" b="1" dirty="0" smtClean="0">
                <a:solidFill>
                  <a:prstClr val="black"/>
                </a:solidFill>
                <a:ea typeface="Microsoft YaHei" panose="020B0503020204020204" pitchFamily="34" charset="-122"/>
              </a:rPr>
              <a:t>。 </a:t>
            </a:r>
            <a:r>
              <a:rPr lang="en-US" altLang="zh-CN" sz="19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15:27 </a:t>
            </a:r>
            <a:r>
              <a:rPr lang="zh-CN" altLang="en-US" sz="19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他们到了以琳，在那里有十二股水泉，七十棵棕树；他们就在那里的水边安营。 </a:t>
            </a:r>
            <a:endParaRPr kumimoji="0" lang="en-US" altLang="zh-CN" sz="1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7793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71642" y="65158"/>
            <a:ext cx="68531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如何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从福音的角度看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福音书？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199" y="800100"/>
            <a:ext cx="5334001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可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9:14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耶稣到了门徒那里，看见有许多人围着他们，又有文士和他们辩论。 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9:15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众人一见耶稣，都甚希奇，就跑上去问他的安。 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9:16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耶稣问他们说：你们和他们辩论的是甚么？ 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9:17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众人中间有一个人回答说：夫子，我带了我的儿子到你这里来，他被哑巴鬼附着。 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9:18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无论在那里，鬼捉弄他，把他摔倒，他就口中流沫，咬牙切齿，身体枯乾。</a:t>
            </a:r>
            <a:r>
              <a:rPr lang="zh-CN" altLang="en-US" sz="22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我请过你的门徒把鬼赶出去，他们却是不能。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9:19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耶稣说：嗳！不信的世代阿（</a:t>
            </a:r>
            <a:r>
              <a:rPr lang="en-US" altLang="zh-CN" sz="22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unbelieving generation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），我在你们这里要到几时呢？我忍耐你们要到几时呢？把他带到我这里来罢。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66015" y="800100"/>
            <a:ext cx="3877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如何确定神的旨意？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410200" y="1381185"/>
            <a:ext cx="3617719" cy="330859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sz="19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玛</a:t>
            </a:r>
            <a:r>
              <a:rPr lang="en-US" altLang="zh-CN" sz="19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4:1 </a:t>
            </a:r>
            <a:r>
              <a:rPr lang="zh-CN" altLang="en-US" sz="19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万军之耶和华说：那日临近，势如烧着的火炉，凡狂傲的和行恶的必如碎秸，在那日必被烧尽，根本枝条一无存留。 </a:t>
            </a:r>
            <a:r>
              <a:rPr lang="en-US" altLang="zh-CN" sz="19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4:2 </a:t>
            </a:r>
            <a:r>
              <a:rPr lang="zh-CN" altLang="en-US" sz="19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但向你们敬畏我名的人必有公义的日头出现，</a:t>
            </a:r>
            <a:r>
              <a:rPr lang="zh-CN" altLang="en-US" sz="1900" b="1" dirty="0">
                <a:solidFill>
                  <a:srgbClr val="C00000"/>
                </a:solidFill>
                <a:ea typeface="Microsoft YaHei" panose="020B0503020204020204" pitchFamily="34" charset="-122"/>
              </a:rPr>
              <a:t>其光线（原文是翅膀）有医治之能。</a:t>
            </a:r>
            <a:r>
              <a:rPr lang="zh-CN" altLang="en-US" sz="19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你们必出来跳跃如圈里的肥犊。 </a:t>
            </a:r>
            <a:r>
              <a:rPr lang="en-US" altLang="zh-CN" sz="19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4:3 </a:t>
            </a:r>
            <a:r>
              <a:rPr lang="zh-CN" altLang="en-US" sz="19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你们必践踏恶人；在我所定的日子，他们必如灰尘在你们脚掌之下。这是万军之耶和华说的。 </a:t>
            </a:r>
            <a:endParaRPr kumimoji="0" lang="en-US" altLang="zh-CN" sz="1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9267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71642" y="65158"/>
            <a:ext cx="68531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如何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从福音的角度看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福音书？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199" y="800100"/>
            <a:ext cx="5334001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可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9:14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耶稣到了门徒那里，看见有许多人围着他们，又有文士和他们辩论。 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9:15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众人一见耶稣，都甚希奇，就跑上去问他的安。 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9:16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耶稣问他们说：你们和他们辩论的是甚么？ 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9:17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众人中间有一个人回答说：夫子，我带了我的儿子到你这里来，他被哑巴鬼附着。 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9:18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无论在那里，鬼捉弄他，把他摔倒，他就口中流沫，咬牙切齿，身体枯乾。</a:t>
            </a:r>
            <a:r>
              <a:rPr lang="zh-CN" altLang="en-US" sz="22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我请过你的门徒把鬼赶出去，他们却是不能。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9:19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耶稣说：嗳！不信的世代阿（</a:t>
            </a:r>
            <a:r>
              <a:rPr lang="en-US" altLang="zh-CN" sz="22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unbelieving generation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），我在你们这里要到几时呢？我忍耐你们要到几时呢？把他带到我这里来罢。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66015" y="800100"/>
            <a:ext cx="3877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如何确定神的旨意？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410200" y="1381185"/>
            <a:ext cx="3617719" cy="30162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sz="19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太</a:t>
            </a:r>
            <a:r>
              <a:rPr lang="en-US" altLang="zh-CN" sz="19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8:14 </a:t>
            </a:r>
            <a:r>
              <a:rPr lang="zh-CN" altLang="en-US" sz="19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耶稣到了彼得家里，见彼得的岳母害热病躺着。 </a:t>
            </a:r>
            <a:r>
              <a:rPr lang="en-US" altLang="zh-CN" sz="19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8:15 </a:t>
            </a:r>
            <a:r>
              <a:rPr lang="zh-CN" altLang="en-US" sz="19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耶稣把他的手一摸，热就退了；他就起来服事耶稣。 </a:t>
            </a:r>
            <a:r>
              <a:rPr lang="en-US" altLang="zh-CN" sz="19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8:16 </a:t>
            </a:r>
            <a:r>
              <a:rPr lang="zh-CN" altLang="en-US" sz="19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到了晚上，有人带着许多被鬼附的来到耶稣跟前，</a:t>
            </a:r>
            <a:r>
              <a:rPr lang="zh-CN" altLang="en-US" sz="1900" b="1" dirty="0">
                <a:solidFill>
                  <a:srgbClr val="C00000"/>
                </a:solidFill>
                <a:ea typeface="Microsoft YaHei" panose="020B0503020204020204" pitchFamily="34" charset="-122"/>
              </a:rPr>
              <a:t>他只用一句话就把鬼都赶出去，并且治好了一切有病的人。</a:t>
            </a:r>
            <a:r>
              <a:rPr lang="zh-CN" altLang="en-US" sz="19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 </a:t>
            </a:r>
            <a:r>
              <a:rPr lang="en-US" altLang="zh-CN" sz="19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8:17 </a:t>
            </a:r>
            <a:r>
              <a:rPr lang="zh-CN" altLang="en-US" sz="1900" b="1" dirty="0">
                <a:solidFill>
                  <a:srgbClr val="C00000"/>
                </a:solidFill>
                <a:ea typeface="Microsoft YaHei" panose="020B0503020204020204" pitchFamily="34" charset="-122"/>
              </a:rPr>
              <a:t>这是要应验先知以赛亚的话，说：他代替我们的软弱，担当我们的疾病。 </a:t>
            </a:r>
            <a:endParaRPr kumimoji="0" lang="en-US" altLang="zh-CN" sz="14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1309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71642" y="65158"/>
            <a:ext cx="68531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如何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从福音的角度看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福音书？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199" y="800100"/>
            <a:ext cx="5334001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可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9:14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耶稣到了门徒那里，看见有许多人围着他们，又有文士和他们辩论。 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9:15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众人一见耶稣，都甚希奇，就跑上去问他的安。 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9:16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耶稣问他们说：你们和他们辩论的是甚么？ 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9:17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众人中间有一个人回答说：夫子，我带了我的儿子到你这里来，他被哑巴鬼附着。 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9:18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无论在那里，鬼捉弄他，把他摔倒，他就口中流沫，咬牙切齿，身体枯乾。</a:t>
            </a:r>
            <a:r>
              <a:rPr lang="zh-CN" altLang="en-US" sz="22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我请过你的门徒把鬼赶出去，他们却是不能。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9:19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耶稣说：嗳！不信的世代阿（</a:t>
            </a:r>
            <a:r>
              <a:rPr lang="en-US" altLang="zh-CN" sz="22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unbelieving generation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），我在你们这里要到几时呢？我忍耐你们要到几时呢？把他带到我这里来罢。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66015" y="800100"/>
            <a:ext cx="3877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如何确定神的旨意？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0200" y="1384875"/>
            <a:ext cx="3681619" cy="2441576"/>
          </a:xfrm>
          <a:prstGeom prst="rect">
            <a:avLst/>
          </a:prstGeom>
        </p:spPr>
      </p:pic>
      <p:pic>
        <p:nvPicPr>
          <p:cNvPr id="9" name="Picture 8" descr="Image result for magnifying glas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343" y="2534966"/>
            <a:ext cx="2691694" cy="2106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5194547" y="1423567"/>
            <a:ext cx="1869175" cy="2007673"/>
            <a:chOff x="5171687" y="911816"/>
            <a:chExt cx="1869175" cy="2007673"/>
          </a:xfrm>
        </p:grpSpPr>
        <p:sp>
          <p:nvSpPr>
            <p:cNvPr id="11" name="Curved Left Arrow 10"/>
            <p:cNvSpPr/>
            <p:nvPr/>
          </p:nvSpPr>
          <p:spPr>
            <a:xfrm rot="1898069">
              <a:off x="6239877" y="1108550"/>
              <a:ext cx="800985" cy="1810939"/>
            </a:xfrm>
            <a:prstGeom prst="curvedLef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171687" y="911816"/>
              <a:ext cx="1436931" cy="46166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zh-CN" altLang="en-US" sz="2400" b="1" dirty="0" smtClean="0">
                  <a:solidFill>
                    <a:srgbClr val="FF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神的帮助</a:t>
              </a:r>
              <a:endParaRPr lang="en-US" sz="24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416847" y="2798032"/>
            <a:ext cx="2758570" cy="1209530"/>
            <a:chOff x="5649575" y="1755060"/>
            <a:chExt cx="2758570" cy="1209530"/>
          </a:xfrm>
        </p:grpSpPr>
        <p:sp>
          <p:nvSpPr>
            <p:cNvPr id="14" name="Curved Left Arrow 13"/>
            <p:cNvSpPr/>
            <p:nvPr/>
          </p:nvSpPr>
          <p:spPr>
            <a:xfrm rot="15761456" flipV="1">
              <a:off x="6119184" y="1285451"/>
              <a:ext cx="905266" cy="1844484"/>
            </a:xfrm>
            <a:prstGeom prst="curvedLeftArrow">
              <a:avLst/>
            </a:prstGeom>
            <a:solidFill>
              <a:schemeClr val="bg1">
                <a:lumMod val="65000"/>
                <a:lumOff val="3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659782" y="2502925"/>
              <a:ext cx="1748363" cy="461665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zh-CN" altLang="en-US" sz="2400" b="1" dirty="0" smtClean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邪灵的东西</a:t>
              </a:r>
              <a:endParaRPr lang="en-US" sz="24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5246728" y="4646350"/>
            <a:ext cx="38972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雅</a:t>
            </a:r>
            <a:r>
              <a:rPr lang="en-US" altLang="zh-CN" sz="16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1:16 </a:t>
            </a:r>
            <a:r>
              <a:rPr lang="zh-CN" altLang="en-US" sz="16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我亲爱的弟兄们，不要看错了。 </a:t>
            </a:r>
            <a:r>
              <a:rPr lang="en-US" altLang="zh-CN" sz="16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1:17 </a:t>
            </a:r>
            <a:r>
              <a:rPr lang="zh-CN" altLang="en-US" sz="16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各样美善的恩赐和各样全备的赏赐都是从上头来的，从众光之父那里降下来的；在他并没有改变，也没有转动的影儿。 </a:t>
            </a:r>
            <a:endParaRPr lang="en-US" sz="1600" b="1" dirty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88631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71642" y="65158"/>
            <a:ext cx="68531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如何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从福音的角度看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福音书？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199" y="800100"/>
            <a:ext cx="5334001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可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9:14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耶稣到了门徒那里，看见有许多人围着他们，又有文士和他们辩论。 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9:15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众人一见耶稣，都甚希奇，就跑上去问他的安。 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9:16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耶稣问他们说：你们和他们辩论的是甚么？ 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9:17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众人中间有一个人回答说：夫子，我带了我的儿子到你这里来，他被哑巴鬼附着。 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9:18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无论在那里，鬼捉弄他，把他摔倒，他就口中流沫，咬牙切齿，身体枯乾。</a:t>
            </a:r>
            <a:r>
              <a:rPr lang="zh-CN" altLang="en-US" sz="22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我请过你的门徒把鬼赶出去，他们却是不能。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9:19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耶稣说：嗳！不信的世代阿（</a:t>
            </a:r>
            <a:r>
              <a:rPr lang="en-US" altLang="zh-CN" sz="22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unbelieving generation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），我在你们这里要到几时呢？我忍耐你们要到几时呢？把他带到我这里来罢。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66015" y="800100"/>
            <a:ext cx="3877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如何确定神的旨意？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0200" y="1384875"/>
            <a:ext cx="3681619" cy="2441576"/>
          </a:xfrm>
          <a:prstGeom prst="rect">
            <a:avLst/>
          </a:prstGeom>
        </p:spPr>
      </p:pic>
      <p:pic>
        <p:nvPicPr>
          <p:cNvPr id="9" name="Picture 8" descr="Image result for magnifying glas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343" y="2534966"/>
            <a:ext cx="2691694" cy="2106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5194547" y="1423567"/>
            <a:ext cx="1869175" cy="2007673"/>
            <a:chOff x="5171687" y="911816"/>
            <a:chExt cx="1869175" cy="2007673"/>
          </a:xfrm>
        </p:grpSpPr>
        <p:sp>
          <p:nvSpPr>
            <p:cNvPr id="11" name="Curved Left Arrow 10"/>
            <p:cNvSpPr/>
            <p:nvPr/>
          </p:nvSpPr>
          <p:spPr>
            <a:xfrm rot="1898069">
              <a:off x="6239877" y="1108550"/>
              <a:ext cx="800985" cy="1810939"/>
            </a:xfrm>
            <a:prstGeom prst="curvedLef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171687" y="911816"/>
              <a:ext cx="1436931" cy="46166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zh-CN" altLang="en-US" sz="2400" b="1" dirty="0" smtClean="0">
                  <a:solidFill>
                    <a:srgbClr val="FF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神的帮助</a:t>
              </a:r>
              <a:endParaRPr lang="en-US" sz="24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416847" y="2798032"/>
            <a:ext cx="2758570" cy="1209530"/>
            <a:chOff x="5649575" y="1755060"/>
            <a:chExt cx="2758570" cy="1209530"/>
          </a:xfrm>
        </p:grpSpPr>
        <p:sp>
          <p:nvSpPr>
            <p:cNvPr id="14" name="Curved Left Arrow 13"/>
            <p:cNvSpPr/>
            <p:nvPr/>
          </p:nvSpPr>
          <p:spPr>
            <a:xfrm rot="15761456" flipV="1">
              <a:off x="6119184" y="1285451"/>
              <a:ext cx="905266" cy="1844484"/>
            </a:xfrm>
            <a:prstGeom prst="curvedLeftArrow">
              <a:avLst/>
            </a:prstGeom>
            <a:solidFill>
              <a:schemeClr val="bg1">
                <a:lumMod val="65000"/>
                <a:lumOff val="3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659782" y="2502925"/>
              <a:ext cx="1748363" cy="461665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zh-CN" altLang="en-US" sz="2400" b="1" dirty="0" smtClean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邪灵的东西</a:t>
              </a:r>
              <a:endParaRPr lang="en-US" sz="24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5170528" y="4753570"/>
            <a:ext cx="38972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约</a:t>
            </a:r>
            <a:r>
              <a:rPr lang="en-US" altLang="zh-CN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10:10 </a:t>
            </a:r>
            <a:r>
              <a:rPr lang="zh-CN" altLang="en-US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盗贼来，无非要偷窃，杀害，毁坏；</a:t>
            </a:r>
            <a:r>
              <a:rPr lang="zh-CN" altLang="en-US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我来了，是要叫羊（或作：人）得生命，并且得的更丰盛。 </a:t>
            </a:r>
            <a:endParaRPr lang="en-US" b="1" dirty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194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71642" y="65158"/>
            <a:ext cx="68531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如何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从福音的角度看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福音书？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199" y="800100"/>
            <a:ext cx="5334001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可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9:14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耶稣到了门徒那里，看见有许多人围着他们，又有文士和他们辩论。 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9:15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众人一见耶稣，都甚希奇，就跑上去问他的安。 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9:16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耶稣问他们说：你们和他们辩论的是甚么？ 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9:17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众人中间有一个人回答说：夫子，我带了我的儿子到你这里来，他被哑巴鬼附着。 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9:18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无论在那里，鬼捉弄他，把他摔倒，他就口中流沫，咬牙切齿，身体枯乾。</a:t>
            </a:r>
            <a:r>
              <a:rPr lang="zh-CN" altLang="en-US" sz="22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我请过你的门徒把鬼赶出去，他们却是不能。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9:19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耶稣说：嗳！不信的世代阿（</a:t>
            </a:r>
            <a:r>
              <a:rPr lang="en-US" altLang="zh-CN" sz="22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unbelieving generation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），我在你们这里要到几时呢？我忍耐你们要到几时呢？把他带到我这里来罢。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66015" y="800100"/>
            <a:ext cx="3877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如何确定神的旨意？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0200" y="1384875"/>
            <a:ext cx="3681619" cy="2441576"/>
          </a:xfrm>
          <a:prstGeom prst="rect">
            <a:avLst/>
          </a:prstGeom>
        </p:spPr>
      </p:pic>
      <p:pic>
        <p:nvPicPr>
          <p:cNvPr id="9" name="Picture 8" descr="Image result for magnifying glas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343" y="2534966"/>
            <a:ext cx="2691694" cy="2106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5194547" y="1423567"/>
            <a:ext cx="1869175" cy="2007673"/>
            <a:chOff x="5171687" y="911816"/>
            <a:chExt cx="1869175" cy="2007673"/>
          </a:xfrm>
        </p:grpSpPr>
        <p:sp>
          <p:nvSpPr>
            <p:cNvPr id="11" name="Curved Left Arrow 10"/>
            <p:cNvSpPr/>
            <p:nvPr/>
          </p:nvSpPr>
          <p:spPr>
            <a:xfrm rot="1898069">
              <a:off x="6239877" y="1108550"/>
              <a:ext cx="800985" cy="1810939"/>
            </a:xfrm>
            <a:prstGeom prst="curvedLef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171687" y="911816"/>
              <a:ext cx="1436931" cy="46166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zh-CN" altLang="en-US" sz="2400" b="1" dirty="0" smtClean="0">
                  <a:solidFill>
                    <a:srgbClr val="FF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神的帮助</a:t>
              </a:r>
              <a:endParaRPr lang="en-US" sz="24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416847" y="2798032"/>
            <a:ext cx="2758570" cy="1209530"/>
            <a:chOff x="5649575" y="1755060"/>
            <a:chExt cx="2758570" cy="1209530"/>
          </a:xfrm>
        </p:grpSpPr>
        <p:sp>
          <p:nvSpPr>
            <p:cNvPr id="14" name="Curved Left Arrow 13"/>
            <p:cNvSpPr/>
            <p:nvPr/>
          </p:nvSpPr>
          <p:spPr>
            <a:xfrm rot="15761456" flipV="1">
              <a:off x="6119184" y="1285451"/>
              <a:ext cx="905266" cy="1844484"/>
            </a:xfrm>
            <a:prstGeom prst="curvedLeftArrow">
              <a:avLst/>
            </a:prstGeom>
            <a:solidFill>
              <a:schemeClr val="bg1">
                <a:lumMod val="65000"/>
                <a:lumOff val="3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659782" y="2502925"/>
              <a:ext cx="1748363" cy="461665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zh-CN" altLang="en-US" sz="2400" b="1" dirty="0" smtClean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邪灵的东西</a:t>
              </a:r>
              <a:endParaRPr lang="en-US" sz="24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5302373" y="4646350"/>
            <a:ext cx="38972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路</a:t>
            </a:r>
            <a:r>
              <a:rPr lang="en-US" altLang="zh-CN" sz="20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9:1 </a:t>
            </a:r>
            <a:r>
              <a:rPr lang="zh-CN" altLang="en-US" sz="20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耶稣叫齐了十二个门徒，给他们能力、权柄，制伏一切的鬼，医治各样的</a:t>
            </a:r>
            <a:r>
              <a:rPr lang="zh-CN" altLang="en-US" sz="20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病。。。</a:t>
            </a:r>
            <a:endParaRPr lang="en-US" sz="2000" b="1" dirty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4663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50CF762AE7594886EEB61DBC512435" ma:contentTypeVersion="0" ma:contentTypeDescription="Create a new document." ma:contentTypeScope="" ma:versionID="ac8759a319ee6a20e23f251f52b29d7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3a58bf80af4c871034140dbab71aa97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B81EEF0-C477-4DE5-A8BD-E3E11713BD2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365D0BD-88B8-4028-8150-DE6518ADD3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3192CEE-5900-482E-BE20-28652FF1739B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6456</TotalTime>
  <Words>4383</Words>
  <Application>Microsoft Office PowerPoint</Application>
  <PresentationFormat>On-screen Show (16:10)</PresentationFormat>
  <Paragraphs>83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微软雅黑</vt:lpstr>
      <vt:lpstr>微软雅黑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YZ</dc:creator>
  <cp:lastModifiedBy>Zhao, Yan [CHEM]</cp:lastModifiedBy>
  <cp:revision>451</cp:revision>
  <dcterms:created xsi:type="dcterms:W3CDTF">2011-09-04T18:01:24Z</dcterms:created>
  <dcterms:modified xsi:type="dcterms:W3CDTF">2018-10-07T17:46:08Z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0x0101009650CF762AE7594886EEB61DBC512435</vt:lpwstr>
  </property>
</Properties>
</file>