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451" r:id="rId5"/>
    <p:sldId id="468" r:id="rId6"/>
    <p:sldId id="477" r:id="rId7"/>
    <p:sldId id="462" r:id="rId8"/>
    <p:sldId id="471" r:id="rId9"/>
    <p:sldId id="474" r:id="rId10"/>
    <p:sldId id="475" r:id="rId11"/>
    <p:sldId id="473" r:id="rId12"/>
    <p:sldId id="463" r:id="rId13"/>
    <p:sldId id="470" r:id="rId14"/>
    <p:sldId id="476" r:id="rId15"/>
    <p:sldId id="461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115" d="100"/>
          <a:sy n="115" d="100"/>
        </p:scale>
        <p:origin x="80" y="97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33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1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3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4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7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4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3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2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9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0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8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20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耶稣随即催门徒上船，先渡到那边伯赛大去，等他叫众人散开。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2" descr="Image result for jesus stepping into 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49" y="985737"/>
            <a:ext cx="3252714" cy="20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70547" y="3204321"/>
            <a:ext cx="3617719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6:18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忽然狂风大作，海就翻腾起来。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6:19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门徒摇橹，约行了十里多路，看见耶稣在海面上走，渐渐近了船，他们就害怕。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6:20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耶稣对他们说：是我，不要怕！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6:21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门徒就喜欢接他上船，船立时到了他们所要去的地方。 </a:t>
            </a:r>
            <a:endParaRPr lang="en-US" altLang="zh-CN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8092" y="3209120"/>
            <a:ext cx="3617719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24:25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无知的人哪，先知所说的一切话，你们的心信得太迟钝了。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24:26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基督这样受害，又进入他的荣耀，岂不是应当的么？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24:27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于是从摩西和众先知起，凡经上所指着自己的话都给他们讲解明白了。 </a:t>
            </a:r>
            <a:endParaRPr lang="en-US" altLang="zh-CN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0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耶稣随即催门徒上船，先渡到那边伯赛大去，等他叫众人散开。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0547" y="3204321"/>
            <a:ext cx="3617719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6:18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忽然狂风大作，海就翻腾起来。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6:19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门徒摇橹，约行了十里多路，看见耶稣在海面上走，渐渐近了船，他们就害怕。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6:20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耶稣对他们说：是我，不要怕！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6:21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门徒就喜欢接他上船，船立时到了他们所要去的地方。 </a:t>
            </a:r>
            <a:endParaRPr lang="en-US" altLang="zh-CN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8092" y="3209120"/>
            <a:ext cx="3617719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24:25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无知的人哪，先知所说的一切话，你们的心信得太迟钝了。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24:26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基督这样受害，又进入他的荣耀，岂不是应当的么？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24:27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于是从摩西和众先知起，凡经上所指着自己的话都给他们讲解明白了。 </a:t>
            </a:r>
            <a:endParaRPr lang="en-US" altLang="zh-CN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876300"/>
            <a:ext cx="2172550" cy="21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既渡过去，来到革尼撒勒地方，就靠了岸，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一下船，众人认得是耶稣，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就跑遍那一带地方，听见他在何处，便将有病的人用褥子抬到那里。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凡耶稣所到的地方，或村中，或城里，或乡间，他们都将病人放在街市上，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求耶稣只容他们摸他的衣裳繸子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；凡摸着的人就都好了。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people circled jes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/>
          <a:stretch/>
        </p:blipFill>
        <p:spPr bwMode="auto">
          <a:xfrm>
            <a:off x="5410200" y="1028700"/>
            <a:ext cx="3634337" cy="26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2034"/>
          <a:stretch/>
        </p:blipFill>
        <p:spPr bwMode="auto">
          <a:xfrm>
            <a:off x="1450220" y="3697037"/>
            <a:ext cx="2893180" cy="19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8508" y="3848100"/>
            <a:ext cx="361771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13:7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从前引导你们、传神之道给你们的人，你们要想念他们，效法他们的信心，留心看他们为人的结局。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13:8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耶稣基督，昨日、今日、一直到永远、是一样的。 </a:t>
            </a:r>
            <a:endParaRPr lang="en-US" altLang="zh-CN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8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耶稣随即催门徒上船，先渡到那边伯赛大去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，等他叫众人散开。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于是到他们那里，上了船，风就住了；他们心里十分惊奇。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30" name="Picture 6" descr="Image result for æä½ç¥çåºè®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7"/>
          <a:stretch/>
        </p:blipFill>
        <p:spPr bwMode="auto">
          <a:xfrm>
            <a:off x="5262403" y="952500"/>
            <a:ext cx="37341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403" y="3238500"/>
            <a:ext cx="3745145" cy="2286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33147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视锥、视杆营养不良</a:t>
            </a:r>
            <a:endParaRPr lang="zh-CN" altLang="en-US" b="1" i="0" dirty="0">
              <a:solidFill>
                <a:srgbClr val="FFFF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8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耶稣随即催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门徒上船，先渡到那边伯赛大去，等他叫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夜里约有四更天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，就在海面上走，往他们那里去，意思要走过他们去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面上走，以为是鬼怪，就喊叫起来；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于是到他们那里，上了船，风就住了；他们心里十分惊奇。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8" name="Picture 4" descr="Image result for jesus pray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r="35092"/>
          <a:stretch/>
        </p:blipFill>
        <p:spPr bwMode="auto">
          <a:xfrm>
            <a:off x="5410200" y="1104900"/>
            <a:ext cx="336065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催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于是到他们那里，上了船，风就住了；他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</a:p>
        </p:txBody>
      </p:sp>
      <p:pic>
        <p:nvPicPr>
          <p:cNvPr id="2050" name="Picture 2" descr="Image result for disciples rowed the b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54" y="3017708"/>
            <a:ext cx="3270570" cy="20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jesus walking on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54" y="952500"/>
            <a:ext cx="3270570" cy="18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催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于是到他们那里，上了船，风就住了；他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4" descr="Image result for jesus walking on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54" y="952500"/>
            <a:ext cx="3270570" cy="18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3879" y="2965838"/>
            <a:ext cx="3617719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这事以后，耶和华在异象中有话对亚伯兰说：亚伯兰，你</a:t>
            </a:r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不要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惧怕！我是你的盾牌，必大大的赏赐你。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After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these things the word of the LORD came to Abram in a vision, saying, “Do not be afraid, Abram. </a:t>
            </a:r>
            <a:r>
              <a:rPr lang="en-US" altLang="zh-CN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 am your shield, your exceedingly great reward.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57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催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于是到他们那里，上了船，风就住了；他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4" descr="Image result for jesus walking on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54" y="952500"/>
            <a:ext cx="3270570" cy="18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3879" y="2965838"/>
            <a:ext cx="361771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16:5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耶和华是我的产业，是我杯中的分；我所得的，你为我持守。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16:6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用绳量给我的地界，坐落在佳美之处；我的产业实在美好。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16:7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我必称颂那指教我的耶和华；我的心肠在夜间也警戒我。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16:8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我将耶和华常摆在我面前，因他在我右边，我便不至摇动。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16:9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因此，我的心欢喜，我的</a:t>
            </a:r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灵快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乐；我的肉身也要安然居住。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催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于是到他们那里，上了船，风就住了；他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4" descr="Image result for jesus walking on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54" y="952500"/>
            <a:ext cx="3270570" cy="18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3879" y="2965838"/>
            <a:ext cx="3617719" cy="2708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我们有这宝贝放在瓦器里，要显明这莫大的能力是出于神，不是出于我们</a:t>
            </a:r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我并不是因缺乏说这话；我无论在甚么景况都可以知足，这是我已经学会了。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4:12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我知道怎样处卑贱，也知道怎样处丰富；或饱足，或饥饿；或有余，或缺乏，随事随在，我都得了秘诀。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我靠着那加给我力量的，凡事都能做</a:t>
            </a:r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4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催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于是到他们那里，上了船，风就住了；他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4" descr="Image result for jesus walking on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54" y="952500"/>
            <a:ext cx="3270570" cy="18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3879" y="2965838"/>
            <a:ext cx="3617719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14:27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耶稣连忙对他们说：你们放心！是我，不要怕！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14:28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彼得说：主，如果是你，请叫我从水面上走到你那里去。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14:29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耶稣说：你来罢。彼得就从船上下去，在水面上走，要到耶稣那里去；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14:30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只因见风甚大，就害怕，将要沉下去，便喊着说：主阿，救我！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14:31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耶稣赶紧伸手拉住他，说：你这小信的人哪，为甚么疑惑呢？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7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耶稣随即催门徒上船，先渡到那边伯赛大去，等他叫众人散开。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他既辞别了他们，就往山上去祷告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到了晚上，船在海中，耶稣独自在岸上；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看见门徒因风不顺，摇橹甚苦。夜里约有四更天，就在海面上走，往他们那里去，意思要走过他们去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但门徒看见他在海面上走，以为是鬼怪，就喊叫起来；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因为他们都看见了他，且甚惊慌。耶稣连忙对他们说：你们放心！是我，不要怕！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6:51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于是到他们那里，上了船，风就住了；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他们心里十分惊奇。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这是因为他们不明白那分饼的事，心里还是愚顽。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0547" y="3204321"/>
            <a:ext cx="3617719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6:18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忽然狂风大作，海就翻腾起来。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6:19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门徒摇橹，约行了十里多路，看见耶稣在海面上走，渐渐近了船，他们就害怕。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6:20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耶稣对他们说：是我，不要怕！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6:21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门徒就喜欢接他上船，船立时到了他们所要去的地方。 </a:t>
            </a:r>
            <a:endParaRPr lang="en-US" altLang="zh-CN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2" descr="Image result for jesus stepping into 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49" y="985737"/>
            <a:ext cx="3252714" cy="20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4704</TotalTime>
  <Words>3561</Words>
  <Application>Microsoft Office PowerPoint</Application>
  <PresentationFormat>On-screen Show (16:10)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432</cp:revision>
  <dcterms:created xsi:type="dcterms:W3CDTF">2011-09-04T18:01:24Z</dcterms:created>
  <dcterms:modified xsi:type="dcterms:W3CDTF">2018-07-29T13:22:54Z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