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5"/>
  </p:notesMasterIdLst>
  <p:sldIdLst>
    <p:sldId id="451" r:id="rId5"/>
    <p:sldId id="469" r:id="rId6"/>
    <p:sldId id="456" r:id="rId7"/>
    <p:sldId id="457" r:id="rId8"/>
    <p:sldId id="458" r:id="rId9"/>
    <p:sldId id="463" r:id="rId10"/>
    <p:sldId id="462" r:id="rId11"/>
    <p:sldId id="459" r:id="rId12"/>
    <p:sldId id="464" r:id="rId13"/>
    <p:sldId id="468" r:id="rId1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7995" autoAdjust="0"/>
  </p:normalViewPr>
  <p:slideViewPr>
    <p:cSldViewPr>
      <p:cViewPr>
        <p:scale>
          <a:sx n="33" d="100"/>
          <a:sy n="33" d="100"/>
        </p:scale>
        <p:origin x="2003" y="868"/>
      </p:cViewPr>
      <p:guideLst>
        <p:guide orient="horz" pos="180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7/22/2018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24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23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38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21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72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0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506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43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15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8397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5858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51684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2692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7/22/2018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6743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63836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7/22/2018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1790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7/22/2018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31306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7/22/2018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92058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98166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7/22/2018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52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7/22/2018</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extLst>
      <p:ext uri="{BB962C8B-B14F-4D97-AF65-F5344CB8AC3E}">
        <p14:creationId xmlns:p14="http://schemas.microsoft.com/office/powerpoint/2010/main" val="38492106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213121" y="1104900"/>
            <a:ext cx="8648521" cy="2123658"/>
          </a:xfrm>
          <a:prstGeom prst="rect">
            <a:avLst/>
          </a:prstGeom>
          <a:noFill/>
          <a:scene3d>
            <a:camera prst="orthographicFront"/>
            <a:lightRig rig="soft" dir="t"/>
          </a:scene3d>
          <a:sp3d>
            <a:bevelT/>
          </a:sp3d>
        </p:spPr>
        <p:txBody>
          <a:bodyPr wrap="none" rtlCol="0">
            <a:spAutoFit/>
            <a:sp3d extrusionH="57150" contourW="12700" prstMaterial="plastic">
              <a:bevelT prst="coolSlant"/>
              <a:extrusionClr>
                <a:srgbClr val="66FF99"/>
              </a:extrusionClr>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b="1" i="0" u="none" strike="noStrike" kern="1200" cap="none" spc="0" normalizeH="0" baseline="0" noProof="0" dirty="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神</a:t>
            </a:r>
            <a:r>
              <a:rPr kumimoji="0" lang="zh-CN" altLang="en-US"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的儿子，福音的起头</a:t>
            </a:r>
            <a:endParaRPr kumimoji="0" lang="en-US" altLang="zh-CN"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a:t>
            </a:r>
            <a:r>
              <a:rPr kumimoji="0" lang="en-US" altLang="zh-CN"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19</a:t>
            </a:r>
            <a:r>
              <a:rPr kumimoji="0" lang="zh-CN" altLang="en-US"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rPr>
              <a:t>）</a:t>
            </a:r>
            <a:endParaRPr kumimoji="0" lang="en-US" altLang="zh-CN" sz="6600" b="1" i="0" u="none" strike="noStrike" kern="1200" cap="none" spc="0" normalizeH="0" baseline="0" noProof="0" dirty="0" smtClean="0">
              <a:ln>
                <a:noFill/>
              </a:ln>
              <a:solidFill>
                <a:srgbClr val="00B050"/>
              </a:solidFill>
              <a:effectLst>
                <a:innerShdw blurRad="63500" dist="50800" dir="13500000">
                  <a:prstClr val="black">
                    <a:alpha val="50000"/>
                  </a:prstClr>
                </a:innerShdw>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17422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800100"/>
            <a:ext cx="5334001" cy="4493538"/>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 </a:t>
            </a:r>
            <a:r>
              <a:rPr lang="en-US" altLang="zh-CN" sz="2200" b="1" dirty="0">
                <a:solidFill>
                  <a:prstClr val="black"/>
                </a:solidFill>
                <a:latin typeface="Microsoft YaHei" panose="020B0503020204020204" pitchFamily="34" charset="-122"/>
                <a:ea typeface="Microsoft YaHei" panose="020B0503020204020204" pitchFamily="34" charset="-122"/>
              </a:rPr>
              <a:t>6:37 </a:t>
            </a:r>
            <a:r>
              <a:rPr lang="zh-CN" altLang="en-US" sz="2200" b="1" dirty="0">
                <a:solidFill>
                  <a:prstClr val="black"/>
                </a:solidFill>
                <a:latin typeface="Microsoft YaHei" panose="020B0503020204020204" pitchFamily="34" charset="-122"/>
                <a:ea typeface="Microsoft YaHei" panose="020B0503020204020204" pitchFamily="34" charset="-122"/>
              </a:rPr>
              <a:t>耶稣回答说：你们给他们吃罢。门徒说：我们可以去买二十两银子的饼，给他们吃么？ </a:t>
            </a:r>
            <a:r>
              <a:rPr lang="en-US" altLang="zh-CN" sz="2200" b="1" dirty="0">
                <a:solidFill>
                  <a:prstClr val="black"/>
                </a:solidFill>
                <a:latin typeface="Microsoft YaHei" panose="020B0503020204020204" pitchFamily="34" charset="-122"/>
                <a:ea typeface="Microsoft YaHei" panose="020B0503020204020204" pitchFamily="34" charset="-122"/>
              </a:rPr>
              <a:t>6:38 </a:t>
            </a:r>
            <a:r>
              <a:rPr lang="zh-CN" altLang="en-US" sz="2200" b="1" dirty="0">
                <a:solidFill>
                  <a:prstClr val="black"/>
                </a:solidFill>
                <a:latin typeface="Microsoft YaHei" panose="020B0503020204020204" pitchFamily="34" charset="-122"/>
                <a:ea typeface="Microsoft YaHei" panose="020B0503020204020204" pitchFamily="34" charset="-122"/>
              </a:rPr>
              <a:t>耶稣说：你们有多少饼，可以去看看。他们知道了，就说：五个饼，两条鱼。 </a:t>
            </a:r>
            <a:r>
              <a:rPr lang="en-US" altLang="zh-CN" sz="2200" b="1" dirty="0">
                <a:solidFill>
                  <a:prstClr val="black"/>
                </a:solidFill>
                <a:latin typeface="Microsoft YaHei" panose="020B0503020204020204" pitchFamily="34" charset="-122"/>
                <a:ea typeface="Microsoft YaHei" panose="020B0503020204020204" pitchFamily="34" charset="-122"/>
              </a:rPr>
              <a:t>6:39 </a:t>
            </a:r>
            <a:r>
              <a:rPr lang="zh-CN" altLang="en-US" sz="2200" b="1" dirty="0">
                <a:solidFill>
                  <a:prstClr val="black"/>
                </a:solidFill>
                <a:latin typeface="Microsoft YaHei" panose="020B0503020204020204" pitchFamily="34" charset="-122"/>
                <a:ea typeface="Microsoft YaHei" panose="020B0503020204020204" pitchFamily="34" charset="-122"/>
              </a:rPr>
              <a:t>耶稣吩咐他们，叫众人一帮一帮的坐在青草地上。 </a:t>
            </a:r>
            <a:r>
              <a:rPr lang="en-US" altLang="zh-CN" sz="2200" b="1" dirty="0">
                <a:solidFill>
                  <a:prstClr val="black"/>
                </a:solidFill>
                <a:latin typeface="Microsoft YaHei" panose="020B0503020204020204" pitchFamily="34" charset="-122"/>
                <a:ea typeface="Microsoft YaHei" panose="020B0503020204020204" pitchFamily="34" charset="-122"/>
              </a:rPr>
              <a:t>6:40 </a:t>
            </a:r>
            <a:r>
              <a:rPr lang="zh-CN" altLang="en-US" sz="2200" b="1" dirty="0">
                <a:solidFill>
                  <a:prstClr val="black"/>
                </a:solidFill>
                <a:latin typeface="Microsoft YaHei" panose="020B0503020204020204" pitchFamily="34" charset="-122"/>
                <a:ea typeface="Microsoft YaHei" panose="020B0503020204020204" pitchFamily="34" charset="-122"/>
              </a:rPr>
              <a:t>众人就一排一排的坐下，有一百一排的，有五十一排的。</a:t>
            </a:r>
            <a:r>
              <a:rPr lang="en-US" altLang="zh-CN" sz="2200" b="1" dirty="0">
                <a:solidFill>
                  <a:prstClr val="black"/>
                </a:solidFill>
                <a:latin typeface="Microsoft YaHei" panose="020B0503020204020204" pitchFamily="34" charset="-122"/>
                <a:ea typeface="Microsoft YaHei" panose="020B0503020204020204" pitchFamily="34" charset="-122"/>
              </a:rPr>
              <a:t>6:41 </a:t>
            </a:r>
            <a:r>
              <a:rPr lang="zh-CN" altLang="en-US" sz="2200" b="1" dirty="0">
                <a:solidFill>
                  <a:srgbClr val="C00000"/>
                </a:solidFill>
                <a:latin typeface="Microsoft YaHei" panose="020B0503020204020204" pitchFamily="34" charset="-122"/>
                <a:ea typeface="Microsoft YaHei" panose="020B0503020204020204" pitchFamily="34" charset="-122"/>
              </a:rPr>
              <a:t>耶稣拿着这五个饼，两条鱼，望着天祝福，擘开饼，递给门徒，摆在众人面前，也把那两条鱼分给众人。</a:t>
            </a:r>
            <a:r>
              <a:rPr lang="zh-CN" altLang="en-US" sz="2200" b="1" dirty="0">
                <a:solidFill>
                  <a:prstClr val="black"/>
                </a:solidFill>
                <a:latin typeface="Microsoft YaHei" panose="020B0503020204020204" pitchFamily="34" charset="-122"/>
                <a:ea typeface="Microsoft YaHei" panose="020B0503020204020204" pitchFamily="34" charset="-122"/>
              </a:rPr>
              <a:t> </a:t>
            </a:r>
            <a:r>
              <a:rPr lang="en-US" altLang="zh-CN" sz="2200" b="1" dirty="0">
                <a:solidFill>
                  <a:prstClr val="black"/>
                </a:solidFill>
                <a:latin typeface="Microsoft YaHei" panose="020B0503020204020204" pitchFamily="34" charset="-122"/>
                <a:ea typeface="Microsoft YaHei" panose="020B0503020204020204" pitchFamily="34" charset="-122"/>
              </a:rPr>
              <a:t>6:42 </a:t>
            </a:r>
            <a:r>
              <a:rPr lang="zh-CN" altLang="en-US" sz="2200" b="1" dirty="0">
                <a:solidFill>
                  <a:prstClr val="black"/>
                </a:solidFill>
                <a:latin typeface="Microsoft YaHei" panose="020B0503020204020204" pitchFamily="34" charset="-122"/>
                <a:ea typeface="Microsoft YaHei" panose="020B0503020204020204" pitchFamily="34" charset="-122"/>
              </a:rPr>
              <a:t>他们都吃，并且吃饱了。 </a:t>
            </a:r>
            <a:r>
              <a:rPr lang="en-US" altLang="zh-CN" sz="2200" b="1" dirty="0">
                <a:solidFill>
                  <a:prstClr val="black"/>
                </a:solidFill>
                <a:latin typeface="Microsoft YaHei" panose="020B0503020204020204" pitchFamily="34" charset="-122"/>
                <a:ea typeface="Microsoft YaHei" panose="020B0503020204020204" pitchFamily="34" charset="-122"/>
              </a:rPr>
              <a:t>6:43 </a:t>
            </a:r>
            <a:r>
              <a:rPr lang="zh-CN" altLang="en-US" sz="2200" b="1" dirty="0">
                <a:solidFill>
                  <a:prstClr val="black"/>
                </a:solidFill>
                <a:latin typeface="Microsoft YaHei" panose="020B0503020204020204" pitchFamily="34" charset="-122"/>
                <a:ea typeface="Microsoft YaHei" panose="020B0503020204020204" pitchFamily="34" charset="-122"/>
              </a:rPr>
              <a:t>门徒就把碎饼碎鱼收拾起来，装满了十二个篮子。 </a:t>
            </a:r>
            <a:r>
              <a:rPr lang="en-US" altLang="zh-CN" sz="2200" b="1" dirty="0">
                <a:solidFill>
                  <a:prstClr val="black"/>
                </a:solidFill>
                <a:latin typeface="Microsoft YaHei" panose="020B0503020204020204" pitchFamily="34" charset="-122"/>
                <a:ea typeface="Microsoft YaHei" panose="020B0503020204020204" pitchFamily="34" charset="-122"/>
              </a:rPr>
              <a:t>6:44 </a:t>
            </a:r>
            <a:r>
              <a:rPr lang="zh-CN" altLang="en-US" sz="2200" b="1" dirty="0">
                <a:solidFill>
                  <a:prstClr val="black"/>
                </a:solidFill>
                <a:latin typeface="Microsoft YaHei" panose="020B0503020204020204" pitchFamily="34" charset="-122"/>
                <a:ea typeface="Microsoft YaHei" panose="020B0503020204020204" pitchFamily="34" charset="-122"/>
              </a:rPr>
              <a:t>吃饼的男人共有五千。 </a:t>
            </a:r>
          </a:p>
        </p:txBody>
      </p:sp>
      <p:pic>
        <p:nvPicPr>
          <p:cNvPr id="9" name="Picture 4" descr="Jesus took the five loaves and two fish, looked up into the sky, and gave thanks. Then He broke off pieces for His disciples to set before the crowd. â Slid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76300"/>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10199" y="2944446"/>
            <a:ext cx="3702203" cy="27161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1200"/>
              </a:spcAft>
            </a:pPr>
            <a:r>
              <a:rPr lang="zh-CN" altLang="en-US" sz="1550" b="1" dirty="0">
                <a:latin typeface="Microsoft YaHei" panose="020B0503020204020204" pitchFamily="34" charset="-122"/>
                <a:ea typeface="Microsoft YaHei" panose="020B0503020204020204" pitchFamily="34" charset="-122"/>
              </a:rPr>
              <a:t>约</a:t>
            </a:r>
            <a:r>
              <a:rPr lang="en-US" altLang="zh-CN" sz="1550" b="1" dirty="0">
                <a:latin typeface="Microsoft YaHei" panose="020B0503020204020204" pitchFamily="34" charset="-122"/>
                <a:ea typeface="Microsoft YaHei" panose="020B0503020204020204" pitchFamily="34" charset="-122"/>
              </a:rPr>
              <a:t>6:53 </a:t>
            </a:r>
            <a:r>
              <a:rPr lang="zh-CN" altLang="en-US" sz="1550" b="1" dirty="0">
                <a:solidFill>
                  <a:srgbClr val="C00000"/>
                </a:solidFill>
                <a:latin typeface="Microsoft YaHei" panose="020B0503020204020204" pitchFamily="34" charset="-122"/>
                <a:ea typeface="Microsoft YaHei" panose="020B0503020204020204" pitchFamily="34" charset="-122"/>
              </a:rPr>
              <a:t>耶稣说：我实实在在的告诉你们，你们若不吃人子的肉，不喝人子的血，就没有生命在你们里面。</a:t>
            </a:r>
            <a:r>
              <a:rPr lang="zh-CN" altLang="en-US" sz="1550" b="1" dirty="0">
                <a:latin typeface="Microsoft YaHei" panose="020B0503020204020204" pitchFamily="34" charset="-122"/>
                <a:ea typeface="Microsoft YaHei" panose="020B0503020204020204" pitchFamily="34" charset="-122"/>
              </a:rPr>
              <a:t> </a:t>
            </a:r>
            <a:r>
              <a:rPr lang="en-US" altLang="zh-CN" sz="1550" b="1" dirty="0">
                <a:latin typeface="Microsoft YaHei" panose="020B0503020204020204" pitchFamily="34" charset="-122"/>
                <a:ea typeface="Microsoft YaHei" panose="020B0503020204020204" pitchFamily="34" charset="-122"/>
              </a:rPr>
              <a:t>6:54 </a:t>
            </a:r>
            <a:r>
              <a:rPr lang="zh-CN" altLang="en-US" sz="1550" b="1" dirty="0">
                <a:latin typeface="Microsoft YaHei" panose="020B0503020204020204" pitchFamily="34" charset="-122"/>
                <a:ea typeface="Microsoft YaHei" panose="020B0503020204020204" pitchFamily="34" charset="-122"/>
              </a:rPr>
              <a:t>吃我肉、喝我血的人就有永生，在末日我要叫他复活。 </a:t>
            </a:r>
            <a:r>
              <a:rPr lang="en-US" altLang="zh-CN" sz="1550" b="1" dirty="0">
                <a:latin typeface="Microsoft YaHei" panose="020B0503020204020204" pitchFamily="34" charset="-122"/>
                <a:ea typeface="Microsoft YaHei" panose="020B0503020204020204" pitchFamily="34" charset="-122"/>
              </a:rPr>
              <a:t>6:55 </a:t>
            </a:r>
            <a:r>
              <a:rPr lang="zh-CN" altLang="en-US" sz="1550" b="1" dirty="0">
                <a:latin typeface="Microsoft YaHei" panose="020B0503020204020204" pitchFamily="34" charset="-122"/>
                <a:ea typeface="Microsoft YaHei" panose="020B0503020204020204" pitchFamily="34" charset="-122"/>
              </a:rPr>
              <a:t>我的肉真是可吃的，我的血真是可喝的。 </a:t>
            </a:r>
            <a:r>
              <a:rPr lang="en-US" altLang="zh-CN" sz="1550" b="1" dirty="0">
                <a:latin typeface="Microsoft YaHei" panose="020B0503020204020204" pitchFamily="34" charset="-122"/>
                <a:ea typeface="Microsoft YaHei" panose="020B0503020204020204" pitchFamily="34" charset="-122"/>
              </a:rPr>
              <a:t>6:56 </a:t>
            </a:r>
            <a:r>
              <a:rPr lang="zh-CN" altLang="en-US" sz="1550" b="1" dirty="0">
                <a:solidFill>
                  <a:srgbClr val="C00000"/>
                </a:solidFill>
                <a:latin typeface="Microsoft YaHei" panose="020B0503020204020204" pitchFamily="34" charset="-122"/>
                <a:ea typeface="Microsoft YaHei" panose="020B0503020204020204" pitchFamily="34" charset="-122"/>
              </a:rPr>
              <a:t>吃我肉、喝我血的人常在我里面，我也常在他里面。</a:t>
            </a:r>
            <a:r>
              <a:rPr lang="zh-CN" altLang="en-US" sz="1550" b="1" dirty="0">
                <a:latin typeface="Microsoft YaHei" panose="020B0503020204020204" pitchFamily="34" charset="-122"/>
                <a:ea typeface="Microsoft YaHei" panose="020B0503020204020204" pitchFamily="34" charset="-122"/>
              </a:rPr>
              <a:t> </a:t>
            </a:r>
            <a:r>
              <a:rPr lang="en-US" altLang="zh-CN" sz="1550" b="1" dirty="0">
                <a:latin typeface="Microsoft YaHei" panose="020B0503020204020204" pitchFamily="34" charset="-122"/>
                <a:ea typeface="Microsoft YaHei" panose="020B0503020204020204" pitchFamily="34" charset="-122"/>
              </a:rPr>
              <a:t>6:57 </a:t>
            </a:r>
            <a:r>
              <a:rPr lang="zh-CN" altLang="en-US" sz="1550" b="1" dirty="0">
                <a:latin typeface="Microsoft YaHei" panose="020B0503020204020204" pitchFamily="34" charset="-122"/>
                <a:ea typeface="Microsoft YaHei" panose="020B0503020204020204" pitchFamily="34" charset="-122"/>
              </a:rPr>
              <a:t>永活的父怎样差我来，我又因父活着；照样，吃我肉的人也要因我活着</a:t>
            </a:r>
            <a:r>
              <a:rPr lang="zh-CN" altLang="en-US" sz="1550" b="1" dirty="0" smtClean="0">
                <a:latin typeface="Microsoft YaHei" panose="020B0503020204020204" pitchFamily="34" charset="-122"/>
                <a:ea typeface="Microsoft YaHei" panose="020B0503020204020204" pitchFamily="34" charset="-122"/>
              </a:rPr>
              <a:t>。</a:t>
            </a:r>
            <a:r>
              <a:rPr lang="en-US" altLang="zh-CN" sz="1550" b="1" dirty="0">
                <a:latin typeface="Microsoft YaHei" panose="020B0503020204020204" pitchFamily="34" charset="-122"/>
                <a:ea typeface="Microsoft YaHei" panose="020B0503020204020204" pitchFamily="34" charset="-122"/>
              </a:rPr>
              <a:t> 6:63 </a:t>
            </a:r>
            <a:r>
              <a:rPr lang="zh-CN" altLang="en-US" sz="1550" b="1" dirty="0">
                <a:solidFill>
                  <a:srgbClr val="C00000"/>
                </a:solidFill>
                <a:latin typeface="Microsoft YaHei" panose="020B0503020204020204" pitchFamily="34" charset="-122"/>
                <a:ea typeface="Microsoft YaHei" panose="020B0503020204020204" pitchFamily="34" charset="-122"/>
              </a:rPr>
              <a:t>叫人活着的乃是灵，肉体是无益的。我对你们所说的话就是灵，就是生命。</a:t>
            </a:r>
            <a:r>
              <a:rPr lang="zh-CN" altLang="en-US" sz="1550" b="1" dirty="0">
                <a:latin typeface="Microsoft YaHei" panose="020B0503020204020204" pitchFamily="34" charset="-122"/>
                <a:ea typeface="Microsoft YaHei" panose="020B0503020204020204" pitchFamily="34" charset="-122"/>
              </a:rPr>
              <a:t> </a:t>
            </a:r>
            <a:endParaRPr lang="en-US" altLang="zh-CN" sz="1550" b="1" dirty="0" smtClean="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75598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0"/>
            <a:ext cx="7772400" cy="5766087"/>
          </a:xfrm>
          <a:prstGeom prst="rect">
            <a:avLst/>
          </a:prstGeom>
        </p:spPr>
      </p:pic>
    </p:spTree>
    <p:extLst>
      <p:ext uri="{BB962C8B-B14F-4D97-AF65-F5344CB8AC3E}">
        <p14:creationId xmlns:p14="http://schemas.microsoft.com/office/powerpoint/2010/main" val="579704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800100"/>
            <a:ext cx="5334001" cy="4832092"/>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a:t>
            </a:r>
            <a:r>
              <a:rPr lang="en-US" altLang="zh-CN" sz="2200" b="1" dirty="0">
                <a:solidFill>
                  <a:prstClr val="black"/>
                </a:solidFill>
                <a:latin typeface="Microsoft YaHei" panose="020B0503020204020204" pitchFamily="34" charset="-122"/>
                <a:ea typeface="Microsoft YaHei" panose="020B0503020204020204" pitchFamily="34" charset="-122"/>
              </a:rPr>
              <a:t>6:14 </a:t>
            </a:r>
            <a:r>
              <a:rPr lang="zh-CN" altLang="en-US" sz="2200" b="1" dirty="0">
                <a:solidFill>
                  <a:prstClr val="black"/>
                </a:solidFill>
                <a:latin typeface="Microsoft YaHei" panose="020B0503020204020204" pitchFamily="34" charset="-122"/>
                <a:ea typeface="Microsoft YaHei" panose="020B0503020204020204" pitchFamily="34" charset="-122"/>
              </a:rPr>
              <a:t>耶稣的名声传扬出来。希律王听见了，就说：施洗的约翰从死里复活了，所以这些异能由他里面发出来。 </a:t>
            </a:r>
            <a:r>
              <a:rPr lang="en-US" altLang="zh-CN" sz="2200" b="1" dirty="0">
                <a:solidFill>
                  <a:prstClr val="black"/>
                </a:solidFill>
                <a:latin typeface="Microsoft YaHei" panose="020B0503020204020204" pitchFamily="34" charset="-122"/>
                <a:ea typeface="Microsoft YaHei" panose="020B0503020204020204" pitchFamily="34" charset="-122"/>
              </a:rPr>
              <a:t>6:15 </a:t>
            </a:r>
            <a:r>
              <a:rPr lang="zh-CN" altLang="en-US" sz="2200" b="1" dirty="0">
                <a:solidFill>
                  <a:prstClr val="black"/>
                </a:solidFill>
                <a:latin typeface="Microsoft YaHei" panose="020B0503020204020204" pitchFamily="34" charset="-122"/>
                <a:ea typeface="Microsoft YaHei" panose="020B0503020204020204" pitchFamily="34" charset="-122"/>
              </a:rPr>
              <a:t>但别人说：是以利亚。又有人说：是先知，正象先知中的一位。 </a:t>
            </a:r>
            <a:r>
              <a:rPr lang="en-US" altLang="zh-CN" sz="2200" b="1" dirty="0">
                <a:solidFill>
                  <a:prstClr val="black"/>
                </a:solidFill>
                <a:latin typeface="Microsoft YaHei" panose="020B0503020204020204" pitchFamily="34" charset="-122"/>
                <a:ea typeface="Microsoft YaHei" panose="020B0503020204020204" pitchFamily="34" charset="-122"/>
              </a:rPr>
              <a:t>6:16 </a:t>
            </a:r>
            <a:r>
              <a:rPr lang="zh-CN" altLang="en-US" sz="2200" b="1" dirty="0">
                <a:solidFill>
                  <a:prstClr val="black"/>
                </a:solidFill>
                <a:latin typeface="Microsoft YaHei" panose="020B0503020204020204" pitchFamily="34" charset="-122"/>
                <a:ea typeface="Microsoft YaHei" panose="020B0503020204020204" pitchFamily="34" charset="-122"/>
              </a:rPr>
              <a:t>希律听见却说：是我所斩的约翰，他复活了。 </a:t>
            </a:r>
            <a:r>
              <a:rPr lang="en-US" altLang="zh-CN" sz="2200" b="1" dirty="0">
                <a:solidFill>
                  <a:prstClr val="black"/>
                </a:solidFill>
                <a:latin typeface="Microsoft YaHei" panose="020B0503020204020204" pitchFamily="34" charset="-122"/>
                <a:ea typeface="Microsoft YaHei" panose="020B0503020204020204" pitchFamily="34" charset="-122"/>
              </a:rPr>
              <a:t>6:17 </a:t>
            </a:r>
            <a:r>
              <a:rPr lang="zh-CN" altLang="en-US" sz="2200" b="1" dirty="0">
                <a:solidFill>
                  <a:prstClr val="black"/>
                </a:solidFill>
                <a:latin typeface="Microsoft YaHei" panose="020B0503020204020204" pitchFamily="34" charset="-122"/>
                <a:ea typeface="Microsoft YaHei" panose="020B0503020204020204" pitchFamily="34" charset="-122"/>
              </a:rPr>
              <a:t>先是希律为他兄弟腓力的妻子希罗底的缘故，差人去拿住约翰，锁在监里，因为希律已经娶了那妇人。 </a:t>
            </a:r>
            <a:r>
              <a:rPr lang="en-US" altLang="zh-CN" sz="2200" b="1" dirty="0">
                <a:solidFill>
                  <a:prstClr val="black"/>
                </a:solidFill>
                <a:latin typeface="Microsoft YaHei" panose="020B0503020204020204" pitchFamily="34" charset="-122"/>
                <a:ea typeface="Microsoft YaHei" panose="020B0503020204020204" pitchFamily="34" charset="-122"/>
              </a:rPr>
              <a:t>6:18 </a:t>
            </a:r>
            <a:r>
              <a:rPr lang="zh-CN" altLang="en-US" sz="2200" b="1" dirty="0">
                <a:solidFill>
                  <a:prstClr val="black"/>
                </a:solidFill>
                <a:latin typeface="Microsoft YaHei" panose="020B0503020204020204" pitchFamily="34" charset="-122"/>
                <a:ea typeface="Microsoft YaHei" panose="020B0503020204020204" pitchFamily="34" charset="-122"/>
              </a:rPr>
              <a:t>约翰曾对希律说：你娶你兄弟的妻子是不合理的。 </a:t>
            </a:r>
            <a:r>
              <a:rPr lang="en-US" altLang="zh-CN" sz="2200" b="1" dirty="0">
                <a:solidFill>
                  <a:prstClr val="black"/>
                </a:solidFill>
                <a:latin typeface="Microsoft YaHei" panose="020B0503020204020204" pitchFamily="34" charset="-122"/>
                <a:ea typeface="Microsoft YaHei" panose="020B0503020204020204" pitchFamily="34" charset="-122"/>
              </a:rPr>
              <a:t>6:19 </a:t>
            </a:r>
            <a:r>
              <a:rPr lang="zh-CN" altLang="en-US" sz="2200" b="1" dirty="0">
                <a:solidFill>
                  <a:prstClr val="black"/>
                </a:solidFill>
                <a:latin typeface="Microsoft YaHei" panose="020B0503020204020204" pitchFamily="34" charset="-122"/>
                <a:ea typeface="Microsoft YaHei" panose="020B0503020204020204" pitchFamily="34" charset="-122"/>
              </a:rPr>
              <a:t>于是希罗底怀恨他，想要杀他，只是不能； </a:t>
            </a:r>
            <a:r>
              <a:rPr lang="en-US" altLang="zh-CN" sz="2200" b="1" dirty="0">
                <a:solidFill>
                  <a:prstClr val="black"/>
                </a:solidFill>
                <a:latin typeface="Microsoft YaHei" panose="020B0503020204020204" pitchFamily="34" charset="-122"/>
                <a:ea typeface="Microsoft YaHei" panose="020B0503020204020204" pitchFamily="34" charset="-122"/>
              </a:rPr>
              <a:t>6:20 </a:t>
            </a:r>
            <a:r>
              <a:rPr lang="zh-CN" altLang="en-US" sz="2200" b="1" dirty="0">
                <a:solidFill>
                  <a:srgbClr val="C00000"/>
                </a:solidFill>
                <a:latin typeface="Microsoft YaHei" panose="020B0503020204020204" pitchFamily="34" charset="-122"/>
                <a:ea typeface="Microsoft YaHei" panose="020B0503020204020204" pitchFamily="34" charset="-122"/>
              </a:rPr>
              <a:t>因为希律知道约翰是义人，是圣人，所以敬畏他，保护他，听他讲论，就多照着</a:t>
            </a:r>
            <a:r>
              <a:rPr lang="zh-CN" altLang="en-US" sz="2200" b="1" dirty="0" smtClean="0">
                <a:solidFill>
                  <a:srgbClr val="C00000"/>
                </a:solidFill>
                <a:latin typeface="Microsoft YaHei" panose="020B0503020204020204" pitchFamily="34" charset="-122"/>
                <a:ea typeface="Microsoft YaHei" panose="020B0503020204020204" pitchFamily="34" charset="-122"/>
              </a:rPr>
              <a:t>行，</a:t>
            </a:r>
            <a:r>
              <a:rPr lang="zh-CN" altLang="en-US" sz="2200" b="1" dirty="0">
                <a:solidFill>
                  <a:srgbClr val="C00000"/>
                </a:solidFill>
                <a:latin typeface="Microsoft YaHei" panose="020B0503020204020204" pitchFamily="34" charset="-122"/>
                <a:ea typeface="Microsoft YaHei" panose="020B0503020204020204" pitchFamily="34" charset="-122"/>
              </a:rPr>
              <a:t>并且乐意听他</a:t>
            </a:r>
            <a:r>
              <a:rPr lang="zh-CN" altLang="en-US" sz="2200" b="1" dirty="0" smtClean="0">
                <a:solidFill>
                  <a:srgbClr val="C00000"/>
                </a:solidFill>
                <a:latin typeface="Microsoft YaHei" panose="020B0503020204020204" pitchFamily="34" charset="-122"/>
                <a:ea typeface="Microsoft YaHei" panose="020B0503020204020204" pitchFamily="34" charset="-122"/>
              </a:rPr>
              <a:t>。</a:t>
            </a:r>
            <a:endPar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endParaRPr>
          </a:p>
        </p:txBody>
      </p:sp>
      <p:pic>
        <p:nvPicPr>
          <p:cNvPr id="3074" name="Picture 2" descr="John the Baptist was a fearless preacher who told people to repent and obey God in both their words and actions. â Slid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818584"/>
            <a:ext cx="32766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w Herod Antipas was the ruler over the region in which John the Baptist was preaching. John spoke out, rebuking Herod Antipas and Herodias saying it was not lawful for them to act as they had and get married. â Slid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252269"/>
            <a:ext cx="32766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481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800100"/>
            <a:ext cx="5334001" cy="4493538"/>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a:t>
            </a:r>
            <a:r>
              <a:rPr lang="en-US" altLang="zh-CN" sz="2200" b="1" dirty="0">
                <a:solidFill>
                  <a:prstClr val="black"/>
                </a:solidFill>
                <a:latin typeface="Microsoft YaHei" panose="020B0503020204020204" pitchFamily="34" charset="-122"/>
                <a:ea typeface="Microsoft YaHei" panose="020B0503020204020204" pitchFamily="34" charset="-122"/>
              </a:rPr>
              <a:t>6:21 </a:t>
            </a:r>
            <a:r>
              <a:rPr lang="zh-CN" altLang="en-US" sz="2200" b="1" dirty="0">
                <a:solidFill>
                  <a:prstClr val="black"/>
                </a:solidFill>
                <a:latin typeface="Microsoft YaHei" panose="020B0503020204020204" pitchFamily="34" charset="-122"/>
                <a:ea typeface="Microsoft YaHei" panose="020B0503020204020204" pitchFamily="34" charset="-122"/>
              </a:rPr>
              <a:t>有一天，恰巧是希律的生日，希律摆设筵席，请了大臣和千夫长，并加利利作首领的。 </a:t>
            </a:r>
            <a:r>
              <a:rPr lang="en-US" altLang="zh-CN" sz="2200" b="1" dirty="0">
                <a:solidFill>
                  <a:prstClr val="black"/>
                </a:solidFill>
                <a:latin typeface="Microsoft YaHei" panose="020B0503020204020204" pitchFamily="34" charset="-122"/>
                <a:ea typeface="Microsoft YaHei" panose="020B0503020204020204" pitchFamily="34" charset="-122"/>
              </a:rPr>
              <a:t>6:22 </a:t>
            </a:r>
            <a:r>
              <a:rPr lang="zh-CN" altLang="en-US" sz="2200" b="1" dirty="0">
                <a:solidFill>
                  <a:prstClr val="black"/>
                </a:solidFill>
                <a:latin typeface="Microsoft YaHei" panose="020B0503020204020204" pitchFamily="34" charset="-122"/>
                <a:ea typeface="Microsoft YaHei" panose="020B0503020204020204" pitchFamily="34" charset="-122"/>
              </a:rPr>
              <a:t>希罗底的女儿进来跳舞，使希律和同席的人都欢喜。</a:t>
            </a:r>
            <a:r>
              <a:rPr lang="zh-CN" altLang="en-US" sz="2200" b="1" dirty="0">
                <a:solidFill>
                  <a:srgbClr val="C00000"/>
                </a:solidFill>
                <a:latin typeface="Microsoft YaHei" panose="020B0503020204020204" pitchFamily="34" charset="-122"/>
                <a:ea typeface="Microsoft YaHei" panose="020B0503020204020204" pitchFamily="34" charset="-122"/>
              </a:rPr>
              <a:t>王就对女子说：你随意向我求甚么，我必给你；</a:t>
            </a:r>
            <a:r>
              <a:rPr lang="zh-CN" altLang="en-US" sz="2200" b="1" dirty="0">
                <a:solidFill>
                  <a:prstClr val="black"/>
                </a:solidFill>
                <a:latin typeface="Microsoft YaHei" panose="020B0503020204020204" pitchFamily="34" charset="-122"/>
                <a:ea typeface="Microsoft YaHei" panose="020B0503020204020204" pitchFamily="34" charset="-122"/>
              </a:rPr>
              <a:t> </a:t>
            </a:r>
            <a:r>
              <a:rPr lang="en-US" altLang="zh-CN" sz="2200" b="1" dirty="0">
                <a:solidFill>
                  <a:prstClr val="black"/>
                </a:solidFill>
                <a:latin typeface="Microsoft YaHei" panose="020B0503020204020204" pitchFamily="34" charset="-122"/>
                <a:ea typeface="Microsoft YaHei" panose="020B0503020204020204" pitchFamily="34" charset="-122"/>
              </a:rPr>
              <a:t>6:23 </a:t>
            </a:r>
            <a:r>
              <a:rPr lang="zh-CN" altLang="en-US" sz="2200" b="1" dirty="0">
                <a:solidFill>
                  <a:srgbClr val="C00000"/>
                </a:solidFill>
                <a:latin typeface="Microsoft YaHei" panose="020B0503020204020204" pitchFamily="34" charset="-122"/>
                <a:ea typeface="Microsoft YaHei" panose="020B0503020204020204" pitchFamily="34" charset="-122"/>
              </a:rPr>
              <a:t>又对他起誓说：随你向我求甚么，就是我国的一半，我也必给你。</a:t>
            </a:r>
            <a:r>
              <a:rPr lang="zh-CN" altLang="en-US" sz="2200" b="1" dirty="0">
                <a:solidFill>
                  <a:prstClr val="black"/>
                </a:solidFill>
                <a:latin typeface="Microsoft YaHei" panose="020B0503020204020204" pitchFamily="34" charset="-122"/>
                <a:ea typeface="Microsoft YaHei" panose="020B0503020204020204" pitchFamily="34" charset="-122"/>
              </a:rPr>
              <a:t> </a:t>
            </a:r>
            <a:r>
              <a:rPr lang="en-US" altLang="zh-CN" sz="2200" b="1" dirty="0">
                <a:solidFill>
                  <a:prstClr val="black"/>
                </a:solidFill>
                <a:latin typeface="Microsoft YaHei" panose="020B0503020204020204" pitchFamily="34" charset="-122"/>
                <a:ea typeface="Microsoft YaHei" panose="020B0503020204020204" pitchFamily="34" charset="-122"/>
              </a:rPr>
              <a:t>6:24 </a:t>
            </a:r>
            <a:r>
              <a:rPr lang="zh-CN" altLang="en-US" sz="2200" b="1" dirty="0">
                <a:solidFill>
                  <a:prstClr val="black"/>
                </a:solidFill>
                <a:latin typeface="Microsoft YaHei" panose="020B0503020204020204" pitchFamily="34" charset="-122"/>
                <a:ea typeface="Microsoft YaHei" panose="020B0503020204020204" pitchFamily="34" charset="-122"/>
              </a:rPr>
              <a:t>他就出去对他母亲说：我可以求甚么呢？他母亲说：施洗约翰的头。 </a:t>
            </a:r>
            <a:r>
              <a:rPr lang="en-US" altLang="zh-CN" sz="2200" b="1" dirty="0">
                <a:solidFill>
                  <a:prstClr val="black"/>
                </a:solidFill>
                <a:latin typeface="Microsoft YaHei" panose="020B0503020204020204" pitchFamily="34" charset="-122"/>
                <a:ea typeface="Microsoft YaHei" panose="020B0503020204020204" pitchFamily="34" charset="-122"/>
              </a:rPr>
              <a:t>6:25 </a:t>
            </a:r>
            <a:r>
              <a:rPr lang="zh-CN" altLang="en-US" sz="2200" b="1" dirty="0">
                <a:solidFill>
                  <a:prstClr val="black"/>
                </a:solidFill>
                <a:latin typeface="Microsoft YaHei" panose="020B0503020204020204" pitchFamily="34" charset="-122"/>
                <a:ea typeface="Microsoft YaHei" panose="020B0503020204020204" pitchFamily="34" charset="-122"/>
              </a:rPr>
              <a:t>他就急忙进去见王，求他说：我愿王立时把施洗约翰的头放在盘子里给我。 </a:t>
            </a:r>
            <a:r>
              <a:rPr lang="en-US" altLang="zh-CN" sz="2200" b="1" dirty="0">
                <a:solidFill>
                  <a:prstClr val="black"/>
                </a:solidFill>
                <a:latin typeface="Microsoft YaHei" panose="020B0503020204020204" pitchFamily="34" charset="-122"/>
                <a:ea typeface="Microsoft YaHei" panose="020B0503020204020204" pitchFamily="34" charset="-122"/>
              </a:rPr>
              <a:t>6:26 </a:t>
            </a:r>
            <a:r>
              <a:rPr lang="zh-CN" altLang="en-US" sz="2200" b="1" dirty="0">
                <a:solidFill>
                  <a:srgbClr val="C00000"/>
                </a:solidFill>
                <a:latin typeface="Microsoft YaHei" panose="020B0503020204020204" pitchFamily="34" charset="-122"/>
                <a:ea typeface="Microsoft YaHei" panose="020B0503020204020204" pitchFamily="34" charset="-122"/>
              </a:rPr>
              <a:t>王就甚忧愁；但因他所起的誓，又因同席的人，就不肯推辞</a:t>
            </a:r>
            <a:r>
              <a:rPr lang="zh-CN" altLang="en-US" sz="2200" b="1" dirty="0" smtClean="0">
                <a:solidFill>
                  <a:srgbClr val="C00000"/>
                </a:solidFill>
                <a:latin typeface="Microsoft YaHei" panose="020B0503020204020204" pitchFamily="34" charset="-122"/>
                <a:ea typeface="Microsoft YaHei" panose="020B0503020204020204" pitchFamily="34" charset="-122"/>
              </a:rPr>
              <a:t>，</a:t>
            </a:r>
            <a:endParaRPr kumimoji="0" lang="zh-CN" altLang="en-US" sz="2200" b="1" i="0" u="none" strike="noStrike" kern="1200" cap="none" spc="0" normalizeH="0" baseline="0" noProof="0" dirty="0">
              <a:ln>
                <a:noFill/>
              </a:ln>
              <a:solidFill>
                <a:srgbClr val="C00000"/>
              </a:solidFill>
              <a:effectLst/>
              <a:uLnTx/>
              <a:uFillTx/>
              <a:latin typeface="Microsoft YaHei" panose="020B0503020204020204" pitchFamily="34" charset="-122"/>
              <a:ea typeface="Microsoft YaHei" panose="020B0503020204020204" pitchFamily="34" charset="-122"/>
            </a:endParaRPr>
          </a:p>
        </p:txBody>
      </p:sp>
      <p:pic>
        <p:nvPicPr>
          <p:cNvPr id="6" name="Picture 2" descr="At the festivities, Salome, the daughter of Herodias, danced for the dinner guests. Her dance captivated everyone and pleased Herod Antipas who wanted to reward her. â Slid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818583"/>
            <a:ext cx="3276601" cy="24574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alome rushed back To Herod Antipas and demanded, âI want you to give me the head of John the Baptist on a platter â right now.â Herod was distressed at her request but could not break his rash promise in front of all his guests. â Slid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273395"/>
            <a:ext cx="3276601"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597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800100"/>
            <a:ext cx="5334001" cy="1785104"/>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a:t>
            </a:r>
            <a:r>
              <a:rPr lang="en-US" altLang="zh-CN" sz="2200" b="1" dirty="0">
                <a:solidFill>
                  <a:prstClr val="black"/>
                </a:solidFill>
                <a:latin typeface="Microsoft YaHei" panose="020B0503020204020204" pitchFamily="34" charset="-122"/>
                <a:ea typeface="Microsoft YaHei" panose="020B0503020204020204" pitchFamily="34" charset="-122"/>
              </a:rPr>
              <a:t>6:27 </a:t>
            </a:r>
            <a:r>
              <a:rPr lang="zh-CN" altLang="en-US" sz="2200" b="1" dirty="0">
                <a:solidFill>
                  <a:srgbClr val="C00000"/>
                </a:solidFill>
                <a:latin typeface="Microsoft YaHei" panose="020B0503020204020204" pitchFamily="34" charset="-122"/>
                <a:ea typeface="Microsoft YaHei" panose="020B0503020204020204" pitchFamily="34" charset="-122"/>
              </a:rPr>
              <a:t>随即差一个护卫兵，吩咐拿约翰的头来。护卫兵就去，在监里斩了约翰， </a:t>
            </a:r>
            <a:r>
              <a:rPr lang="en-US" altLang="zh-CN" sz="2200" b="1" dirty="0">
                <a:solidFill>
                  <a:prstClr val="black"/>
                </a:solidFill>
                <a:latin typeface="Microsoft YaHei" panose="020B0503020204020204" pitchFamily="34" charset="-122"/>
                <a:ea typeface="Microsoft YaHei" panose="020B0503020204020204" pitchFamily="34" charset="-122"/>
              </a:rPr>
              <a:t>6:28 </a:t>
            </a:r>
            <a:r>
              <a:rPr lang="zh-CN" altLang="en-US" sz="2200" b="1" dirty="0">
                <a:solidFill>
                  <a:prstClr val="black"/>
                </a:solidFill>
                <a:latin typeface="Microsoft YaHei" panose="020B0503020204020204" pitchFamily="34" charset="-122"/>
                <a:ea typeface="Microsoft YaHei" panose="020B0503020204020204" pitchFamily="34" charset="-122"/>
              </a:rPr>
              <a:t>把头放在盘子里，拿来给女子，女子就给她母亲。 </a:t>
            </a:r>
            <a:r>
              <a:rPr lang="en-US" altLang="zh-CN" sz="2200" b="1" dirty="0">
                <a:solidFill>
                  <a:prstClr val="black"/>
                </a:solidFill>
                <a:latin typeface="Microsoft YaHei" panose="020B0503020204020204" pitchFamily="34" charset="-122"/>
                <a:ea typeface="Microsoft YaHei" panose="020B0503020204020204" pitchFamily="34" charset="-122"/>
              </a:rPr>
              <a:t>6:29 </a:t>
            </a:r>
            <a:r>
              <a:rPr lang="zh-CN" altLang="en-US" sz="2200" b="1" dirty="0">
                <a:solidFill>
                  <a:prstClr val="black"/>
                </a:solidFill>
                <a:latin typeface="Microsoft YaHei" panose="020B0503020204020204" pitchFamily="34" charset="-122"/>
                <a:ea typeface="Microsoft YaHei" panose="020B0503020204020204" pitchFamily="34" charset="-122"/>
              </a:rPr>
              <a:t>约翰的门徒听见了，就来把他的尸首领去，葬在坟墓里</a:t>
            </a:r>
            <a:r>
              <a:rPr lang="zh-CN" altLang="en-US" sz="2200" b="1" dirty="0" smtClean="0">
                <a:solidFill>
                  <a:prstClr val="black"/>
                </a:solidFill>
                <a:latin typeface="Microsoft YaHei" panose="020B0503020204020204" pitchFamily="34" charset="-122"/>
                <a:ea typeface="Microsoft YaHei" panose="020B0503020204020204" pitchFamily="34" charset="-122"/>
              </a:rPr>
              <a:t>。</a:t>
            </a:r>
            <a:endParaRPr lang="en-US" altLang="zh-CN" sz="2200" b="1" dirty="0" smtClean="0">
              <a:solidFill>
                <a:prstClr val="black"/>
              </a:solidFill>
              <a:latin typeface="Microsoft YaHei" panose="020B0503020204020204" pitchFamily="34" charset="-122"/>
              <a:ea typeface="Microsoft YaHei" panose="020B0503020204020204" pitchFamily="34" charset="-122"/>
            </a:endParaRPr>
          </a:p>
        </p:txBody>
      </p:sp>
      <p:pic>
        <p:nvPicPr>
          <p:cNvPr id="6" name="Picture 6" descr="The executioner brought Johnâs head on a platter to show the guests at the banquet. Herod presented it to Salome who gave it to her mother. â Slid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857500"/>
            <a:ext cx="3248941" cy="24367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Image result for scale clipart no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332" y="1436255"/>
            <a:ext cx="3298080" cy="30976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56493" y="3120209"/>
            <a:ext cx="954107" cy="400110"/>
          </a:xfrm>
          <a:prstGeom prst="rect">
            <a:avLst/>
          </a:prstGeom>
          <a:noFill/>
        </p:spPr>
        <p:txBody>
          <a:bodyPr wrap="none" rtlCol="0">
            <a:spAutoFit/>
          </a:bodyPr>
          <a:lstStyle/>
          <a:p>
            <a:r>
              <a:rPr lang="zh-CN" altLang="en-US" sz="2000" b="1" i="1" dirty="0">
                <a:solidFill>
                  <a:srgbClr val="C00000"/>
                </a:solidFill>
                <a:latin typeface="Microsoft YaHei" panose="020B0503020204020204" pitchFamily="34" charset="-122"/>
                <a:ea typeface="Microsoft YaHei" panose="020B0503020204020204" pitchFamily="34" charset="-122"/>
              </a:rPr>
              <a:t>神的话</a:t>
            </a:r>
            <a:endParaRPr lang="en-US" sz="2000" b="1" i="1" dirty="0">
              <a:solidFill>
                <a:srgbClr val="C00000"/>
              </a:solidFill>
              <a:latin typeface="Microsoft YaHei" panose="020B0503020204020204" pitchFamily="34" charset="-122"/>
              <a:ea typeface="Microsoft YaHei" panose="020B0503020204020204" pitchFamily="34" charset="-122"/>
            </a:endParaRPr>
          </a:p>
        </p:txBody>
      </p:sp>
      <p:sp>
        <p:nvSpPr>
          <p:cNvPr id="9" name="TextBox 8"/>
          <p:cNvSpPr txBox="1"/>
          <p:nvPr/>
        </p:nvSpPr>
        <p:spPr>
          <a:xfrm>
            <a:off x="5579883" y="3133483"/>
            <a:ext cx="954107" cy="400110"/>
          </a:xfrm>
          <a:prstGeom prst="rect">
            <a:avLst/>
          </a:prstGeom>
          <a:noFill/>
        </p:spPr>
        <p:txBody>
          <a:bodyPr wrap="none" rtlCol="0">
            <a:spAutoFit/>
          </a:bodyPr>
          <a:lstStyle/>
          <a:p>
            <a:r>
              <a:rPr lang="zh-CN" altLang="en-US" sz="2000" b="1" i="1" dirty="0" smtClean="0">
                <a:solidFill>
                  <a:schemeClr val="bg1"/>
                </a:solidFill>
                <a:latin typeface="Microsoft YaHei" panose="020B0503020204020204" pitchFamily="34" charset="-122"/>
                <a:ea typeface="Microsoft YaHei" panose="020B0503020204020204" pitchFamily="34" charset="-122"/>
              </a:rPr>
              <a:t>其它话</a:t>
            </a:r>
            <a:endParaRPr lang="en-US" sz="2000" b="1" i="1" dirty="0">
              <a:solidFill>
                <a:schemeClr val="bg1"/>
              </a:solidFill>
              <a:latin typeface="Microsoft YaHei" panose="020B0503020204020204" pitchFamily="34" charset="-122"/>
              <a:ea typeface="Microsoft YaHei" panose="020B0503020204020204" pitchFamily="34" charset="-122"/>
            </a:endParaRPr>
          </a:p>
        </p:txBody>
      </p:sp>
      <p:sp>
        <p:nvSpPr>
          <p:cNvPr id="10" name="Heart 9"/>
          <p:cNvSpPr/>
          <p:nvPr/>
        </p:nvSpPr>
        <p:spPr>
          <a:xfrm>
            <a:off x="6629400" y="2304975"/>
            <a:ext cx="994107" cy="716632"/>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2913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nodeType="clickEffect">
                                  <p:stCondLst>
                                    <p:cond delay="0"/>
                                  </p:stCondLst>
                                  <p:iterate type="lt">
                                    <p:tmPct val="10000"/>
                                  </p:iterate>
                                  <p:childTnLst>
                                    <p:set>
                                      <p:cBhvr>
                                        <p:cTn id="16" dur="1" fill="hold">
                                          <p:stCondLst>
                                            <p:cond delay="0"/>
                                          </p:stCondLst>
                                        </p:cTn>
                                        <p:tgtEl>
                                          <p:spTgt spid="8">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8">
                                            <p:txEl>
                                              <p:pRg st="0" end="0"/>
                                            </p:txEl>
                                          </p:spTgt>
                                        </p:tgtEl>
                                        <p:attrNameLst>
                                          <p:attrName>ppt_w</p:attrName>
                                        </p:attrNameLst>
                                      </p:cBhvr>
                                    </p:anim>
                                    <p:anim by="(#ppt_w*0.50)" calcmode="lin" valueType="num">
                                      <p:cBhvr>
                                        <p:cTn id="18" dur="500" decel="50000" autoRev="1" fill="hold">
                                          <p:stCondLst>
                                            <p:cond delay="0"/>
                                          </p:stCondLst>
                                        </p:cTn>
                                        <p:tgtEl>
                                          <p:spTgt spid="8">
                                            <p:txEl>
                                              <p:pRg st="0" end="0"/>
                                            </p:txEl>
                                          </p:spTgt>
                                        </p:tgtEl>
                                        <p:attrNameLst>
                                          <p:attrName>ppt_x</p:attrName>
                                        </p:attrNameLst>
                                      </p:cBhvr>
                                    </p:anim>
                                    <p:anim from="(-#ppt_h/2)" to="(#ppt_y)" calcmode="lin" valueType="num">
                                      <p:cBhvr>
                                        <p:cTn id="19" dur="1000" fill="hold">
                                          <p:stCondLst>
                                            <p:cond delay="0"/>
                                          </p:stCondLst>
                                        </p:cTn>
                                        <p:tgtEl>
                                          <p:spTgt spid="8">
                                            <p:txEl>
                                              <p:pRg st="0" end="0"/>
                                            </p:txEl>
                                          </p:spTgt>
                                        </p:tgtEl>
                                        <p:attrNameLst>
                                          <p:attrName>ppt_y</p:attrName>
                                        </p:attrNameLst>
                                      </p:cBhvr>
                                    </p:anim>
                                    <p:animRot by="21600000">
                                      <p:cBhvr>
                                        <p:cTn id="20" dur="1000" fill="hold">
                                          <p:stCondLst>
                                            <p:cond delay="0"/>
                                          </p:stCondLst>
                                        </p:cTn>
                                        <p:tgtEl>
                                          <p:spTgt spid="8">
                                            <p:txEl>
                                              <p:pRg st="0" end="0"/>
                                            </p:txEl>
                                          </p:spTgt>
                                        </p:tgtEl>
                                        <p:attrNameLst>
                                          <p:attrName>r</p:attrName>
                                        </p:attrNameLst>
                                      </p:cBhvr>
                                    </p:animRot>
                                  </p:childTnLst>
                                </p:cTn>
                              </p:par>
                              <p:par>
                                <p:cTn id="21" presetID="56" presetClass="entr" presetSubtype="0" fill="hold" nodeType="withEffect">
                                  <p:stCondLst>
                                    <p:cond delay="0"/>
                                  </p:stCondLst>
                                  <p:iterate type="lt">
                                    <p:tmPct val="10000"/>
                                  </p:iterate>
                                  <p:childTnLst>
                                    <p:set>
                                      <p:cBhvr>
                                        <p:cTn id="22" dur="1" fill="hold">
                                          <p:stCondLst>
                                            <p:cond delay="0"/>
                                          </p:stCondLst>
                                        </p:cTn>
                                        <p:tgtEl>
                                          <p:spTgt spid="9">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9">
                                            <p:txEl>
                                              <p:pRg st="0" end="0"/>
                                            </p:txEl>
                                          </p:spTgt>
                                        </p:tgtEl>
                                        <p:attrNameLst>
                                          <p:attrName>ppt_w</p:attrName>
                                        </p:attrNameLst>
                                      </p:cBhvr>
                                    </p:anim>
                                    <p:anim by="(#ppt_w*0.50)" calcmode="lin" valueType="num">
                                      <p:cBhvr>
                                        <p:cTn id="24" dur="500" decel="50000" autoRev="1" fill="hold">
                                          <p:stCondLst>
                                            <p:cond delay="0"/>
                                          </p:stCondLst>
                                        </p:cTn>
                                        <p:tgtEl>
                                          <p:spTgt spid="9">
                                            <p:txEl>
                                              <p:pRg st="0" end="0"/>
                                            </p:txEl>
                                          </p:spTgt>
                                        </p:tgtEl>
                                        <p:attrNameLst>
                                          <p:attrName>ppt_x</p:attrName>
                                        </p:attrNameLst>
                                      </p:cBhvr>
                                    </p:anim>
                                    <p:anim from="(-#ppt_h/2)" to="(#ppt_y)" calcmode="lin" valueType="num">
                                      <p:cBhvr>
                                        <p:cTn id="25" dur="1000" fill="hold">
                                          <p:stCondLst>
                                            <p:cond delay="0"/>
                                          </p:stCondLst>
                                        </p:cTn>
                                        <p:tgtEl>
                                          <p:spTgt spid="9">
                                            <p:txEl>
                                              <p:pRg st="0" end="0"/>
                                            </p:txEl>
                                          </p:spTgt>
                                        </p:tgtEl>
                                        <p:attrNameLst>
                                          <p:attrName>ppt_y</p:attrName>
                                        </p:attrNameLst>
                                      </p:cBhvr>
                                    </p:anim>
                                    <p:animRot by="21600000">
                                      <p:cBhvr>
                                        <p:cTn id="26" dur="1000" fill="hold">
                                          <p:stCondLst>
                                            <p:cond delay="0"/>
                                          </p:stCondLst>
                                        </p:cTn>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800100"/>
            <a:ext cx="5334001" cy="1785104"/>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a:t>
            </a:r>
            <a:r>
              <a:rPr lang="en-US" altLang="zh-CN" sz="2200" b="1" dirty="0">
                <a:solidFill>
                  <a:prstClr val="black"/>
                </a:solidFill>
                <a:latin typeface="Microsoft YaHei" panose="020B0503020204020204" pitchFamily="34" charset="-122"/>
                <a:ea typeface="Microsoft YaHei" panose="020B0503020204020204" pitchFamily="34" charset="-122"/>
              </a:rPr>
              <a:t>6:27 </a:t>
            </a:r>
            <a:r>
              <a:rPr lang="zh-CN" altLang="en-US" sz="2200" b="1" dirty="0">
                <a:solidFill>
                  <a:prstClr val="black"/>
                </a:solidFill>
                <a:latin typeface="Microsoft YaHei" panose="020B0503020204020204" pitchFamily="34" charset="-122"/>
                <a:ea typeface="Microsoft YaHei" panose="020B0503020204020204" pitchFamily="34" charset="-122"/>
              </a:rPr>
              <a:t>随即差一个护卫兵，吩咐拿约翰的头来。护卫兵就去，在监里斩了约翰， </a:t>
            </a:r>
            <a:r>
              <a:rPr lang="en-US" altLang="zh-CN" sz="2200" b="1" dirty="0">
                <a:solidFill>
                  <a:prstClr val="black"/>
                </a:solidFill>
                <a:latin typeface="Microsoft YaHei" panose="020B0503020204020204" pitchFamily="34" charset="-122"/>
                <a:ea typeface="Microsoft YaHei" panose="020B0503020204020204" pitchFamily="34" charset="-122"/>
              </a:rPr>
              <a:t>6:28 </a:t>
            </a:r>
            <a:r>
              <a:rPr lang="zh-CN" altLang="en-US" sz="2200" b="1" dirty="0">
                <a:solidFill>
                  <a:prstClr val="black"/>
                </a:solidFill>
                <a:latin typeface="Microsoft YaHei" panose="020B0503020204020204" pitchFamily="34" charset="-122"/>
                <a:ea typeface="Microsoft YaHei" panose="020B0503020204020204" pitchFamily="34" charset="-122"/>
              </a:rPr>
              <a:t>把头放在盘子里，拿来给女子，女子就给她母亲。 </a:t>
            </a:r>
            <a:r>
              <a:rPr lang="en-US" altLang="zh-CN" sz="2200" b="1" dirty="0">
                <a:solidFill>
                  <a:prstClr val="black"/>
                </a:solidFill>
                <a:latin typeface="Microsoft YaHei" panose="020B0503020204020204" pitchFamily="34" charset="-122"/>
                <a:ea typeface="Microsoft YaHei" panose="020B0503020204020204" pitchFamily="34" charset="-122"/>
              </a:rPr>
              <a:t>6:29 </a:t>
            </a:r>
            <a:r>
              <a:rPr lang="zh-CN" altLang="en-US" sz="2200" b="1" dirty="0">
                <a:solidFill>
                  <a:prstClr val="black"/>
                </a:solidFill>
                <a:latin typeface="Microsoft YaHei" panose="020B0503020204020204" pitchFamily="34" charset="-122"/>
                <a:ea typeface="Microsoft YaHei" panose="020B0503020204020204" pitchFamily="34" charset="-122"/>
              </a:rPr>
              <a:t>约翰的门徒听见了，就来把他的尸首领去，葬在坟墓里</a:t>
            </a:r>
            <a:r>
              <a:rPr lang="zh-CN" altLang="en-US" sz="2200" b="1" dirty="0" smtClean="0">
                <a:solidFill>
                  <a:prstClr val="black"/>
                </a:solidFill>
                <a:latin typeface="Microsoft YaHei" panose="020B0503020204020204" pitchFamily="34" charset="-122"/>
                <a:ea typeface="Microsoft YaHei" panose="020B0503020204020204" pitchFamily="34" charset="-122"/>
              </a:rPr>
              <a:t>。</a:t>
            </a:r>
            <a:endParaRPr lang="en-US" altLang="zh-CN" sz="2200" b="1" dirty="0" smtClean="0">
              <a:solidFill>
                <a:prstClr val="black"/>
              </a:solidFill>
              <a:latin typeface="Microsoft YaHei" panose="020B0503020204020204" pitchFamily="34" charset="-122"/>
              <a:ea typeface="Microsoft YaHei" panose="020B0503020204020204" pitchFamily="34" charset="-122"/>
            </a:endParaRPr>
          </a:p>
        </p:txBody>
      </p:sp>
      <p:pic>
        <p:nvPicPr>
          <p:cNvPr id="6" name="Picture 6" descr="The executioner brought Johnâs head on a platter to show the guests at the banquet. Herod presented it to Salome who gave it to her mother. â Slid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857500"/>
            <a:ext cx="3248941" cy="2436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6060122" y="1010137"/>
            <a:ext cx="2272447" cy="2286000"/>
          </a:xfrm>
          <a:prstGeom prst="rect">
            <a:avLst/>
          </a:prstGeom>
        </p:spPr>
      </p:pic>
      <p:pic>
        <p:nvPicPr>
          <p:cNvPr id="3" name="Picture 2"/>
          <p:cNvPicPr>
            <a:picLocks noChangeAspect="1"/>
          </p:cNvPicPr>
          <p:nvPr/>
        </p:nvPicPr>
        <p:blipFill>
          <a:blip r:embed="rId6"/>
          <a:stretch>
            <a:fillRect/>
          </a:stretch>
        </p:blipFill>
        <p:spPr>
          <a:xfrm>
            <a:off x="6163094" y="3533232"/>
            <a:ext cx="2066505" cy="2078829"/>
          </a:xfrm>
          <a:prstGeom prst="rect">
            <a:avLst/>
          </a:prstGeom>
        </p:spPr>
      </p:pic>
      <p:grpSp>
        <p:nvGrpSpPr>
          <p:cNvPr id="12" name="Group 11"/>
          <p:cNvGrpSpPr/>
          <p:nvPr/>
        </p:nvGrpSpPr>
        <p:grpSpPr>
          <a:xfrm>
            <a:off x="4468426" y="2166106"/>
            <a:ext cx="2007969" cy="2922864"/>
            <a:chOff x="4468426" y="2166106"/>
            <a:chExt cx="2007969" cy="2922864"/>
          </a:xfrm>
        </p:grpSpPr>
        <p:cxnSp>
          <p:nvCxnSpPr>
            <p:cNvPr id="7" name="Straight Arrow Connector 6"/>
            <p:cNvCxnSpPr>
              <a:stCxn id="14" idx="0"/>
            </p:cNvCxnSpPr>
            <p:nvPr/>
          </p:nvCxnSpPr>
          <p:spPr>
            <a:xfrm flipV="1">
              <a:off x="5410200" y="2166106"/>
              <a:ext cx="853122" cy="628124"/>
            </a:xfrm>
            <a:prstGeom prst="straightConnector1">
              <a:avLst/>
            </a:prstGeom>
            <a:ln>
              <a:solidFill>
                <a:schemeClr val="accent6">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a:stCxn id="14" idx="2"/>
            </p:cNvCxnSpPr>
            <p:nvPr/>
          </p:nvCxnSpPr>
          <p:spPr>
            <a:xfrm>
              <a:off x="5410200" y="4333113"/>
              <a:ext cx="1066195" cy="755857"/>
            </a:xfrm>
            <a:prstGeom prst="straightConnector1">
              <a:avLst/>
            </a:prstGeom>
            <a:ln>
              <a:solidFill>
                <a:schemeClr val="accent6">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4468426" y="2794230"/>
              <a:ext cx="1883548" cy="1538883"/>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spcAft>
                  <a:spcPts val="1200"/>
                </a:spcAft>
              </a:pPr>
              <a:r>
                <a:rPr lang="zh-CN" altLang="en-US" sz="1600" b="1" dirty="0" smtClean="0">
                  <a:latin typeface="Microsoft YaHei" panose="020B0503020204020204" pitchFamily="34" charset="-122"/>
                  <a:ea typeface="Microsoft YaHei" panose="020B0503020204020204" pitchFamily="34" charset="-122"/>
                </a:rPr>
                <a:t>自我中心的人生</a:t>
              </a:r>
              <a:endParaRPr lang="en-US" altLang="zh-CN" sz="1600" b="1" dirty="0" smtClean="0">
                <a:latin typeface="Microsoft YaHei" panose="020B0503020204020204" pitchFamily="34" charset="-122"/>
                <a:ea typeface="Microsoft YaHei" panose="020B0503020204020204" pitchFamily="34" charset="-122"/>
              </a:endParaRPr>
            </a:p>
            <a:p>
              <a:pPr algn="ctr">
                <a:spcAft>
                  <a:spcPts val="1200"/>
                </a:spcAft>
              </a:pPr>
              <a:r>
                <a:rPr lang="zh-CN" altLang="en-US" sz="1600" b="1" dirty="0" smtClean="0">
                  <a:latin typeface="Microsoft YaHei" panose="020B0503020204020204" pitchFamily="34" charset="-122"/>
                  <a:ea typeface="Microsoft YaHei" panose="020B0503020204020204" pitchFamily="34" charset="-122"/>
                </a:rPr>
                <a:t>肉体的努力和成就</a:t>
              </a:r>
              <a:endParaRPr lang="en-US" altLang="zh-CN" sz="1600" b="1" dirty="0" smtClean="0">
                <a:latin typeface="Microsoft YaHei" panose="020B0503020204020204" pitchFamily="34" charset="-122"/>
                <a:ea typeface="Microsoft YaHei" panose="020B0503020204020204" pitchFamily="34" charset="-122"/>
              </a:endParaRPr>
            </a:p>
            <a:p>
              <a:pPr algn="ctr">
                <a:spcAft>
                  <a:spcPts val="1200"/>
                </a:spcAft>
              </a:pPr>
              <a:r>
                <a:rPr lang="zh-CN" altLang="en-US" sz="1600" b="1" dirty="0" smtClean="0">
                  <a:latin typeface="Microsoft YaHei" panose="020B0503020204020204" pitchFamily="34" charset="-122"/>
                  <a:ea typeface="Microsoft YaHei" panose="020B0503020204020204" pitchFamily="34" charset="-122"/>
                </a:rPr>
                <a:t>人内</a:t>
              </a:r>
              <a:r>
                <a:rPr lang="zh-CN" altLang="en-US" sz="1600" b="1" dirty="0">
                  <a:latin typeface="Microsoft YaHei" panose="020B0503020204020204" pitchFamily="34" charset="-122"/>
                  <a:ea typeface="Microsoft YaHei" panose="020B0503020204020204" pitchFamily="34" charset="-122"/>
                </a:rPr>
                <a:t>心天然的</a:t>
              </a:r>
              <a:r>
                <a:rPr lang="zh-CN" altLang="en-US" sz="1600" b="1" dirty="0" smtClean="0">
                  <a:latin typeface="Microsoft YaHei" panose="020B0503020204020204" pitchFamily="34" charset="-122"/>
                  <a:ea typeface="Microsoft YaHei" panose="020B0503020204020204" pitchFamily="34" charset="-122"/>
                </a:rPr>
                <a:t>感受</a:t>
              </a:r>
              <a:endParaRPr lang="en-US" altLang="zh-CN" sz="1600" b="1" dirty="0" smtClean="0">
                <a:latin typeface="Microsoft YaHei" panose="020B0503020204020204" pitchFamily="34" charset="-122"/>
                <a:ea typeface="Microsoft YaHei" panose="020B0503020204020204" pitchFamily="34" charset="-122"/>
              </a:endParaRPr>
            </a:p>
            <a:p>
              <a:pPr algn="ctr">
                <a:spcAft>
                  <a:spcPts val="1200"/>
                </a:spcAft>
              </a:pPr>
              <a:r>
                <a:rPr lang="zh-CN" altLang="en-US" sz="1600" b="1" dirty="0" smtClean="0">
                  <a:latin typeface="Microsoft YaHei" panose="020B0503020204020204" pitchFamily="34" charset="-122"/>
                  <a:ea typeface="Microsoft YaHei" panose="020B0503020204020204" pitchFamily="34" charset="-122"/>
                </a:rPr>
                <a:t>。。。</a:t>
              </a:r>
              <a:endParaRPr lang="en-US" altLang="zh-CN" sz="1600" b="1" dirty="0" smtClean="0">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156160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800100"/>
            <a:ext cx="5334001" cy="4832092"/>
          </a:xfrm>
          <a:prstGeom prst="rect">
            <a:avLst/>
          </a:prstGeom>
        </p:spPr>
        <p:txBody>
          <a:bodyPr wrap="square">
            <a:spAutoFit/>
          </a:bodyPr>
          <a:lstStyle/>
          <a:p>
            <a:pPr lvl="0">
              <a:spcAft>
                <a:spcPts val="1200"/>
              </a:spcAft>
              <a:defRPr/>
            </a:pPr>
            <a:r>
              <a:rPr lang="zh-CN" altLang="en-US" sz="2200" b="1" dirty="0" smtClean="0">
                <a:solidFill>
                  <a:prstClr val="black"/>
                </a:solidFill>
                <a:latin typeface="Microsoft YaHei" panose="020B0503020204020204" pitchFamily="34" charset="-122"/>
                <a:ea typeface="Microsoft YaHei" panose="020B0503020204020204" pitchFamily="34" charset="-122"/>
              </a:rPr>
              <a:t>可 </a:t>
            </a:r>
            <a:r>
              <a:rPr lang="en-US" altLang="zh-CN" sz="2200" b="1" dirty="0" smtClean="0">
                <a:solidFill>
                  <a:prstClr val="black"/>
                </a:solidFill>
                <a:latin typeface="Microsoft YaHei" panose="020B0503020204020204" pitchFamily="34" charset="-122"/>
                <a:ea typeface="Microsoft YaHei" panose="020B0503020204020204" pitchFamily="34" charset="-122"/>
              </a:rPr>
              <a:t>6:30 </a:t>
            </a:r>
            <a:r>
              <a:rPr lang="zh-CN" altLang="en-US" sz="2200" b="1" dirty="0">
                <a:solidFill>
                  <a:prstClr val="black"/>
                </a:solidFill>
                <a:latin typeface="Microsoft YaHei" panose="020B0503020204020204" pitchFamily="34" charset="-122"/>
                <a:ea typeface="Microsoft YaHei" panose="020B0503020204020204" pitchFamily="34" charset="-122"/>
              </a:rPr>
              <a:t>使徒聚集到耶稣那里，将一切所做的事、所传的道全告诉他。 </a:t>
            </a:r>
            <a:r>
              <a:rPr lang="en-US" altLang="zh-CN" sz="2200" b="1" dirty="0">
                <a:solidFill>
                  <a:prstClr val="black"/>
                </a:solidFill>
                <a:latin typeface="Microsoft YaHei" panose="020B0503020204020204" pitchFamily="34" charset="-122"/>
                <a:ea typeface="Microsoft YaHei" panose="020B0503020204020204" pitchFamily="34" charset="-122"/>
              </a:rPr>
              <a:t>6:31 </a:t>
            </a:r>
            <a:r>
              <a:rPr lang="zh-CN" altLang="en-US" sz="2200" b="1" dirty="0">
                <a:solidFill>
                  <a:prstClr val="black"/>
                </a:solidFill>
                <a:latin typeface="Microsoft YaHei" panose="020B0503020204020204" pitchFamily="34" charset="-122"/>
                <a:ea typeface="Microsoft YaHei" panose="020B0503020204020204" pitchFamily="34" charset="-122"/>
              </a:rPr>
              <a:t>他就说：你们来，同我暗暗的到旷野地方去歇一歇。这是因为来往的人多，他们连吃饭也没有工夫。 </a:t>
            </a:r>
            <a:r>
              <a:rPr lang="en-US" altLang="zh-CN" sz="2200" b="1" dirty="0">
                <a:solidFill>
                  <a:prstClr val="black"/>
                </a:solidFill>
                <a:latin typeface="Microsoft YaHei" panose="020B0503020204020204" pitchFamily="34" charset="-122"/>
                <a:ea typeface="Microsoft YaHei" panose="020B0503020204020204" pitchFamily="34" charset="-122"/>
              </a:rPr>
              <a:t>6:32 </a:t>
            </a:r>
            <a:r>
              <a:rPr lang="zh-CN" altLang="en-US" sz="2200" b="1" dirty="0">
                <a:solidFill>
                  <a:prstClr val="black"/>
                </a:solidFill>
                <a:latin typeface="Microsoft YaHei" panose="020B0503020204020204" pitchFamily="34" charset="-122"/>
                <a:ea typeface="Microsoft YaHei" panose="020B0503020204020204" pitchFamily="34" charset="-122"/>
              </a:rPr>
              <a:t>他们就坐船，暗暗的往旷野地方去。 </a:t>
            </a:r>
            <a:r>
              <a:rPr lang="en-US" altLang="zh-CN" sz="2200" b="1" dirty="0">
                <a:solidFill>
                  <a:prstClr val="black"/>
                </a:solidFill>
                <a:latin typeface="Microsoft YaHei" panose="020B0503020204020204" pitchFamily="34" charset="-122"/>
                <a:ea typeface="Microsoft YaHei" panose="020B0503020204020204" pitchFamily="34" charset="-122"/>
              </a:rPr>
              <a:t>6:33 </a:t>
            </a:r>
            <a:r>
              <a:rPr lang="zh-CN" altLang="en-US" sz="2200" b="1" dirty="0">
                <a:solidFill>
                  <a:prstClr val="black"/>
                </a:solidFill>
                <a:latin typeface="Microsoft YaHei" panose="020B0503020204020204" pitchFamily="34" charset="-122"/>
                <a:ea typeface="Microsoft YaHei" panose="020B0503020204020204" pitchFamily="34" charset="-122"/>
              </a:rPr>
              <a:t>众人看见他们去，有许多认识他们的，就从各城步行，一同跑到那里，比他们先赶到了。 </a:t>
            </a:r>
            <a:r>
              <a:rPr lang="en-US" altLang="zh-CN" sz="2200" b="1" dirty="0">
                <a:solidFill>
                  <a:prstClr val="black"/>
                </a:solidFill>
                <a:latin typeface="Microsoft YaHei" panose="020B0503020204020204" pitchFamily="34" charset="-122"/>
                <a:ea typeface="Microsoft YaHei" panose="020B0503020204020204" pitchFamily="34" charset="-122"/>
              </a:rPr>
              <a:t>6:34 </a:t>
            </a:r>
            <a:r>
              <a:rPr lang="zh-CN" altLang="en-US" sz="2200" b="1" dirty="0">
                <a:solidFill>
                  <a:srgbClr val="C00000"/>
                </a:solidFill>
                <a:latin typeface="Microsoft YaHei" panose="020B0503020204020204" pitchFamily="34" charset="-122"/>
                <a:ea typeface="Microsoft YaHei" panose="020B0503020204020204" pitchFamily="34" charset="-122"/>
              </a:rPr>
              <a:t>耶稣出来，见有许多的人，就怜悯他们，因为他们如同羊没有牧人一般，于是开口教训他们许多道理</a:t>
            </a:r>
            <a:r>
              <a:rPr lang="zh-CN" altLang="en-US" sz="2200" b="1" dirty="0" smtClean="0">
                <a:solidFill>
                  <a:srgbClr val="C00000"/>
                </a:solidFill>
                <a:latin typeface="Microsoft YaHei" panose="020B0503020204020204" pitchFamily="34" charset="-122"/>
                <a:ea typeface="Microsoft YaHei" panose="020B0503020204020204" pitchFamily="34" charset="-122"/>
              </a:rPr>
              <a:t>。</a:t>
            </a:r>
            <a:r>
              <a:rPr lang="en-US" altLang="zh-CN" sz="2200" b="1" dirty="0">
                <a:solidFill>
                  <a:srgbClr val="C00000"/>
                </a:solidFill>
                <a:latin typeface="Microsoft YaHei" panose="020B0503020204020204" pitchFamily="34" charset="-122"/>
                <a:ea typeface="Microsoft YaHei" panose="020B0503020204020204" pitchFamily="34" charset="-122"/>
              </a:rPr>
              <a:t> </a:t>
            </a:r>
            <a:r>
              <a:rPr lang="en-US" altLang="zh-CN" sz="2200" b="1" dirty="0">
                <a:solidFill>
                  <a:prstClr val="black"/>
                </a:solidFill>
                <a:latin typeface="Microsoft YaHei" panose="020B0503020204020204" pitchFamily="34" charset="-122"/>
                <a:ea typeface="Microsoft YaHei" panose="020B0503020204020204" pitchFamily="34" charset="-122"/>
              </a:rPr>
              <a:t>6:35 </a:t>
            </a:r>
            <a:r>
              <a:rPr lang="zh-CN" altLang="en-US" sz="2200" b="1" dirty="0">
                <a:solidFill>
                  <a:prstClr val="black"/>
                </a:solidFill>
                <a:latin typeface="Microsoft YaHei" panose="020B0503020204020204" pitchFamily="34" charset="-122"/>
                <a:ea typeface="Microsoft YaHei" panose="020B0503020204020204" pitchFamily="34" charset="-122"/>
              </a:rPr>
              <a:t>天已经晚了，门徒进前来，说：这是野地，天已经晚了， </a:t>
            </a:r>
            <a:r>
              <a:rPr lang="en-US" altLang="zh-CN" sz="2200" b="1" dirty="0">
                <a:solidFill>
                  <a:prstClr val="black"/>
                </a:solidFill>
                <a:latin typeface="Microsoft YaHei" panose="020B0503020204020204" pitchFamily="34" charset="-122"/>
                <a:ea typeface="Microsoft YaHei" panose="020B0503020204020204" pitchFamily="34" charset="-122"/>
              </a:rPr>
              <a:t>6:36 </a:t>
            </a:r>
            <a:r>
              <a:rPr lang="zh-CN" altLang="en-US" sz="2200" b="1" dirty="0">
                <a:solidFill>
                  <a:prstClr val="black"/>
                </a:solidFill>
                <a:latin typeface="Microsoft YaHei" panose="020B0503020204020204" pitchFamily="34" charset="-122"/>
                <a:ea typeface="Microsoft YaHei" panose="020B0503020204020204" pitchFamily="34" charset="-122"/>
              </a:rPr>
              <a:t>请叫众人散开，他们好往四面乡村里去，自己买甚么吃。</a:t>
            </a:r>
            <a:endPar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pic>
        <p:nvPicPr>
          <p:cNvPr id="7" name="Picture 6" descr="A large crowd, many of them pilgrims on their way to the Passover feast in Jerusalem, watched the boat and followed it around the coast on foot to meet Jesus. â Slid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414" y="1092218"/>
            <a:ext cx="3248941" cy="24367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369272" y="3848100"/>
            <a:ext cx="3397226"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1200"/>
              </a:spcAft>
            </a:pPr>
            <a:r>
              <a:rPr lang="zh-CN" altLang="en-US" sz="1600" b="1" dirty="0">
                <a:latin typeface="Microsoft YaHei" panose="020B0503020204020204" pitchFamily="34" charset="-122"/>
                <a:ea typeface="Microsoft YaHei" panose="020B0503020204020204" pitchFamily="34" charset="-122"/>
              </a:rPr>
              <a:t>太</a:t>
            </a:r>
            <a:r>
              <a:rPr lang="en-US" altLang="zh-CN" sz="1600" b="1" dirty="0">
                <a:latin typeface="Microsoft YaHei" panose="020B0503020204020204" pitchFamily="34" charset="-122"/>
                <a:ea typeface="Microsoft YaHei" panose="020B0503020204020204" pitchFamily="34" charset="-122"/>
              </a:rPr>
              <a:t>14:12 </a:t>
            </a:r>
            <a:r>
              <a:rPr lang="zh-CN" altLang="en-US" sz="1600" b="1" dirty="0">
                <a:latin typeface="Microsoft YaHei" panose="020B0503020204020204" pitchFamily="34" charset="-122"/>
                <a:ea typeface="Microsoft YaHei" panose="020B0503020204020204" pitchFamily="34" charset="-122"/>
              </a:rPr>
              <a:t>约翰的门徒来，把尸首领去埋葬了，就去告诉耶稣。 </a:t>
            </a:r>
            <a:r>
              <a:rPr lang="en-US" altLang="zh-CN" sz="1600" b="1" dirty="0">
                <a:latin typeface="Microsoft YaHei" panose="020B0503020204020204" pitchFamily="34" charset="-122"/>
                <a:ea typeface="Microsoft YaHei" panose="020B0503020204020204" pitchFamily="34" charset="-122"/>
              </a:rPr>
              <a:t>14:13 </a:t>
            </a:r>
            <a:r>
              <a:rPr lang="zh-CN" altLang="en-US" sz="1600" b="1" dirty="0">
                <a:latin typeface="Microsoft YaHei" panose="020B0503020204020204" pitchFamily="34" charset="-122"/>
                <a:ea typeface="Microsoft YaHei" panose="020B0503020204020204" pitchFamily="34" charset="-122"/>
              </a:rPr>
              <a:t>耶稣听见了，就上船从那里独自退到野地里去。众人听见，就从各城里步行跟随他。 </a:t>
            </a:r>
            <a:endParaRPr lang="en-US" altLang="zh-CN" sz="1600" b="1" dirty="0" smtClean="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81081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800100"/>
            <a:ext cx="5334001" cy="4493538"/>
          </a:xfrm>
          <a:prstGeom prst="rect">
            <a:avLst/>
          </a:prstGeom>
        </p:spPr>
        <p:txBody>
          <a:bodyPr wrap="square">
            <a:spAutoFit/>
          </a:bodyPr>
          <a:lstStyle/>
          <a:p>
            <a:pPr lvl="0">
              <a:spcAft>
                <a:spcPts val="1200"/>
              </a:spcAft>
              <a:defRPr/>
            </a:pPr>
            <a:r>
              <a:rPr lang="zh-CN" altLang="en-US" sz="2200" b="1" dirty="0" smtClean="0">
                <a:solidFill>
                  <a:prstClr val="black"/>
                </a:solidFill>
                <a:latin typeface="Microsoft YaHei" panose="020B0503020204020204" pitchFamily="34" charset="-122"/>
                <a:ea typeface="Microsoft YaHei" panose="020B0503020204020204" pitchFamily="34" charset="-122"/>
              </a:rPr>
              <a:t>可 </a:t>
            </a:r>
            <a:r>
              <a:rPr lang="en-US" altLang="zh-CN" sz="2200" b="1" dirty="0" smtClean="0">
                <a:solidFill>
                  <a:prstClr val="black"/>
                </a:solidFill>
                <a:latin typeface="Microsoft YaHei" panose="020B0503020204020204" pitchFamily="34" charset="-122"/>
                <a:ea typeface="Microsoft YaHei" panose="020B0503020204020204" pitchFamily="34" charset="-122"/>
              </a:rPr>
              <a:t>6:37 </a:t>
            </a:r>
            <a:r>
              <a:rPr lang="zh-CN" altLang="en-US" sz="2200" b="1" dirty="0">
                <a:solidFill>
                  <a:prstClr val="black"/>
                </a:solidFill>
                <a:latin typeface="Microsoft YaHei" panose="020B0503020204020204" pitchFamily="34" charset="-122"/>
                <a:ea typeface="Microsoft YaHei" panose="020B0503020204020204" pitchFamily="34" charset="-122"/>
              </a:rPr>
              <a:t>耶稣回答说：你们给他们吃罢。门徒说：我们可以去买二十两银子的饼，给他们吃么？ </a:t>
            </a:r>
            <a:r>
              <a:rPr lang="en-US" altLang="zh-CN" sz="2200" b="1" dirty="0">
                <a:solidFill>
                  <a:prstClr val="black"/>
                </a:solidFill>
                <a:latin typeface="Microsoft YaHei" panose="020B0503020204020204" pitchFamily="34" charset="-122"/>
                <a:ea typeface="Microsoft YaHei" panose="020B0503020204020204" pitchFamily="34" charset="-122"/>
              </a:rPr>
              <a:t>6:38 </a:t>
            </a:r>
            <a:r>
              <a:rPr lang="zh-CN" altLang="en-US" sz="2200" b="1" dirty="0">
                <a:solidFill>
                  <a:prstClr val="black"/>
                </a:solidFill>
                <a:latin typeface="Microsoft YaHei" panose="020B0503020204020204" pitchFamily="34" charset="-122"/>
                <a:ea typeface="Microsoft YaHei" panose="020B0503020204020204" pitchFamily="34" charset="-122"/>
              </a:rPr>
              <a:t>耶稣说：你们有多少饼，可以去看看。他们知道了，就说：五个饼，两条鱼。 </a:t>
            </a:r>
            <a:r>
              <a:rPr lang="en-US" altLang="zh-CN" sz="2200" b="1" dirty="0">
                <a:solidFill>
                  <a:prstClr val="black"/>
                </a:solidFill>
                <a:latin typeface="Microsoft YaHei" panose="020B0503020204020204" pitchFamily="34" charset="-122"/>
                <a:ea typeface="Microsoft YaHei" panose="020B0503020204020204" pitchFamily="34" charset="-122"/>
              </a:rPr>
              <a:t>6:39 </a:t>
            </a:r>
            <a:r>
              <a:rPr lang="zh-CN" altLang="en-US" sz="2200" b="1" dirty="0">
                <a:solidFill>
                  <a:prstClr val="black"/>
                </a:solidFill>
                <a:latin typeface="Microsoft YaHei" panose="020B0503020204020204" pitchFamily="34" charset="-122"/>
                <a:ea typeface="Microsoft YaHei" panose="020B0503020204020204" pitchFamily="34" charset="-122"/>
              </a:rPr>
              <a:t>耶稣吩咐他们，叫众人一帮一帮的坐在青草地上。 </a:t>
            </a:r>
            <a:r>
              <a:rPr lang="en-US" altLang="zh-CN" sz="2200" b="1" dirty="0">
                <a:solidFill>
                  <a:prstClr val="black"/>
                </a:solidFill>
                <a:latin typeface="Microsoft YaHei" panose="020B0503020204020204" pitchFamily="34" charset="-122"/>
                <a:ea typeface="Microsoft YaHei" panose="020B0503020204020204" pitchFamily="34" charset="-122"/>
              </a:rPr>
              <a:t>6:40 </a:t>
            </a:r>
            <a:r>
              <a:rPr lang="zh-CN" altLang="en-US" sz="2200" b="1" dirty="0">
                <a:solidFill>
                  <a:prstClr val="black"/>
                </a:solidFill>
                <a:latin typeface="Microsoft YaHei" panose="020B0503020204020204" pitchFamily="34" charset="-122"/>
                <a:ea typeface="Microsoft YaHei" panose="020B0503020204020204" pitchFamily="34" charset="-122"/>
              </a:rPr>
              <a:t>众人就一排一排的坐下，有一百一排的，有五十一排的</a:t>
            </a:r>
            <a:r>
              <a:rPr lang="zh-CN" altLang="en-US" sz="2200" b="1" dirty="0" smtClean="0">
                <a:solidFill>
                  <a:prstClr val="black"/>
                </a:solidFill>
                <a:latin typeface="Microsoft YaHei" panose="020B0503020204020204" pitchFamily="34" charset="-122"/>
                <a:ea typeface="Microsoft YaHei" panose="020B0503020204020204" pitchFamily="34" charset="-122"/>
              </a:rPr>
              <a:t>。</a:t>
            </a:r>
            <a:r>
              <a:rPr lang="en-US" altLang="zh-CN" sz="2200" b="1" dirty="0" smtClean="0">
                <a:solidFill>
                  <a:prstClr val="black"/>
                </a:solidFill>
                <a:latin typeface="Microsoft YaHei" panose="020B0503020204020204" pitchFamily="34" charset="-122"/>
                <a:ea typeface="Microsoft YaHei" panose="020B0503020204020204" pitchFamily="34" charset="-122"/>
              </a:rPr>
              <a:t>6:41 </a:t>
            </a:r>
            <a:r>
              <a:rPr lang="zh-CN" altLang="en-US" sz="2200" b="1" dirty="0">
                <a:solidFill>
                  <a:srgbClr val="C00000"/>
                </a:solidFill>
                <a:latin typeface="Microsoft YaHei" panose="020B0503020204020204" pitchFamily="34" charset="-122"/>
                <a:ea typeface="Microsoft YaHei" panose="020B0503020204020204" pitchFamily="34" charset="-122"/>
              </a:rPr>
              <a:t>耶稣拿着这五个饼，两条鱼，望着天祝福，擘开饼，递给门徒，摆在众人面前，也把那两条鱼分给众人。</a:t>
            </a:r>
            <a:r>
              <a:rPr lang="zh-CN" altLang="en-US" sz="2200" b="1" dirty="0">
                <a:solidFill>
                  <a:prstClr val="black"/>
                </a:solidFill>
                <a:latin typeface="Microsoft YaHei" panose="020B0503020204020204" pitchFamily="34" charset="-122"/>
                <a:ea typeface="Microsoft YaHei" panose="020B0503020204020204" pitchFamily="34" charset="-122"/>
              </a:rPr>
              <a:t> </a:t>
            </a:r>
            <a:r>
              <a:rPr lang="en-US" altLang="zh-CN" sz="2200" b="1" dirty="0">
                <a:solidFill>
                  <a:prstClr val="black"/>
                </a:solidFill>
                <a:latin typeface="Microsoft YaHei" panose="020B0503020204020204" pitchFamily="34" charset="-122"/>
                <a:ea typeface="Microsoft YaHei" panose="020B0503020204020204" pitchFamily="34" charset="-122"/>
              </a:rPr>
              <a:t>6:42 </a:t>
            </a:r>
            <a:r>
              <a:rPr lang="zh-CN" altLang="en-US" sz="2200" b="1" dirty="0">
                <a:solidFill>
                  <a:prstClr val="black"/>
                </a:solidFill>
                <a:latin typeface="Microsoft YaHei" panose="020B0503020204020204" pitchFamily="34" charset="-122"/>
                <a:ea typeface="Microsoft YaHei" panose="020B0503020204020204" pitchFamily="34" charset="-122"/>
              </a:rPr>
              <a:t>他们都吃，并且吃饱了。 </a:t>
            </a:r>
            <a:r>
              <a:rPr lang="en-US" altLang="zh-CN" sz="2200" b="1" dirty="0">
                <a:solidFill>
                  <a:prstClr val="black"/>
                </a:solidFill>
                <a:latin typeface="Microsoft YaHei" panose="020B0503020204020204" pitchFamily="34" charset="-122"/>
                <a:ea typeface="Microsoft YaHei" panose="020B0503020204020204" pitchFamily="34" charset="-122"/>
              </a:rPr>
              <a:t>6:43 </a:t>
            </a:r>
            <a:r>
              <a:rPr lang="zh-CN" altLang="en-US" sz="2200" b="1" dirty="0">
                <a:solidFill>
                  <a:prstClr val="black"/>
                </a:solidFill>
                <a:latin typeface="Microsoft YaHei" panose="020B0503020204020204" pitchFamily="34" charset="-122"/>
                <a:ea typeface="Microsoft YaHei" panose="020B0503020204020204" pitchFamily="34" charset="-122"/>
              </a:rPr>
              <a:t>门徒就把碎饼碎鱼收拾起来，装满了十二个篮子。 </a:t>
            </a:r>
            <a:r>
              <a:rPr lang="en-US" altLang="zh-CN" sz="2200" b="1" dirty="0">
                <a:solidFill>
                  <a:prstClr val="black"/>
                </a:solidFill>
                <a:latin typeface="Microsoft YaHei" panose="020B0503020204020204" pitchFamily="34" charset="-122"/>
                <a:ea typeface="Microsoft YaHei" panose="020B0503020204020204" pitchFamily="34" charset="-122"/>
              </a:rPr>
              <a:t>6:44 </a:t>
            </a:r>
            <a:r>
              <a:rPr lang="zh-CN" altLang="en-US" sz="2200" b="1" dirty="0">
                <a:solidFill>
                  <a:prstClr val="black"/>
                </a:solidFill>
                <a:latin typeface="Microsoft YaHei" panose="020B0503020204020204" pitchFamily="34" charset="-122"/>
                <a:ea typeface="Microsoft YaHei" panose="020B0503020204020204" pitchFamily="34" charset="-122"/>
              </a:rPr>
              <a:t>吃饼的男人共有五千。 </a:t>
            </a:r>
            <a:endPar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pic>
        <p:nvPicPr>
          <p:cNvPr id="9" name="Picture 4" descr="Jesus took the five loaves and two fish, looked up into the sky, and gave thanks. Then He broke off pieces for His disciples to set before the crowd. â Slid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76300"/>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10200" y="2944446"/>
            <a:ext cx="3606800" cy="27161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1200"/>
              </a:spcAft>
            </a:pPr>
            <a:r>
              <a:rPr lang="zh-CN" altLang="en-US" sz="1550" b="1" dirty="0">
                <a:latin typeface="Microsoft YaHei" panose="020B0503020204020204" pitchFamily="34" charset="-122"/>
                <a:ea typeface="Microsoft YaHei" panose="020B0503020204020204" pitchFamily="34" charset="-122"/>
              </a:rPr>
              <a:t>约</a:t>
            </a:r>
            <a:r>
              <a:rPr lang="en-US" altLang="zh-CN" sz="1550" b="1" dirty="0">
                <a:latin typeface="Microsoft YaHei" panose="020B0503020204020204" pitchFamily="34" charset="-122"/>
                <a:ea typeface="Microsoft YaHei" panose="020B0503020204020204" pitchFamily="34" charset="-122"/>
              </a:rPr>
              <a:t>6:26 </a:t>
            </a:r>
            <a:r>
              <a:rPr lang="zh-CN" altLang="en-US" sz="1550" b="1" dirty="0">
                <a:solidFill>
                  <a:srgbClr val="C00000"/>
                </a:solidFill>
                <a:latin typeface="Microsoft YaHei" panose="020B0503020204020204" pitchFamily="34" charset="-122"/>
                <a:ea typeface="Microsoft YaHei" panose="020B0503020204020204" pitchFamily="34" charset="-122"/>
              </a:rPr>
              <a:t>耶稣回答说：我实实在在的告诉你们，你们找我，并不是因见了神蹟，乃是因吃饼得饱。 </a:t>
            </a:r>
            <a:r>
              <a:rPr lang="en-US" altLang="zh-CN" sz="1550" b="1" dirty="0">
                <a:latin typeface="Microsoft YaHei" panose="020B0503020204020204" pitchFamily="34" charset="-122"/>
                <a:ea typeface="Microsoft YaHei" panose="020B0503020204020204" pitchFamily="34" charset="-122"/>
              </a:rPr>
              <a:t>6:27 </a:t>
            </a:r>
            <a:r>
              <a:rPr lang="zh-CN" altLang="en-US" sz="1550" b="1" dirty="0">
                <a:latin typeface="Microsoft YaHei" panose="020B0503020204020204" pitchFamily="34" charset="-122"/>
                <a:ea typeface="Microsoft YaHei" panose="020B0503020204020204" pitchFamily="34" charset="-122"/>
              </a:rPr>
              <a:t>不要为那必坏的食物劳力，要为那存到永生的食物劳力，就是人子要赐给你们的，因为人子是父神所印證的。 </a:t>
            </a:r>
            <a:r>
              <a:rPr lang="en-US" altLang="zh-CN" sz="1550" b="1" dirty="0">
                <a:latin typeface="Microsoft YaHei" panose="020B0503020204020204" pitchFamily="34" charset="-122"/>
                <a:ea typeface="Microsoft YaHei" panose="020B0503020204020204" pitchFamily="34" charset="-122"/>
              </a:rPr>
              <a:t>6:28 </a:t>
            </a:r>
            <a:r>
              <a:rPr lang="zh-CN" altLang="en-US" sz="1550" b="1" dirty="0">
                <a:latin typeface="Microsoft YaHei" panose="020B0503020204020204" pitchFamily="34" charset="-122"/>
                <a:ea typeface="Microsoft YaHei" panose="020B0503020204020204" pitchFamily="34" charset="-122"/>
              </a:rPr>
              <a:t>众人问他说：我们当行甚么，纔算做神的工呢？ </a:t>
            </a:r>
            <a:r>
              <a:rPr lang="en-US" altLang="zh-CN" sz="1550" b="1" dirty="0">
                <a:latin typeface="Microsoft YaHei" panose="020B0503020204020204" pitchFamily="34" charset="-122"/>
                <a:ea typeface="Microsoft YaHei" panose="020B0503020204020204" pitchFamily="34" charset="-122"/>
              </a:rPr>
              <a:t>6:29 </a:t>
            </a:r>
            <a:r>
              <a:rPr lang="zh-CN" altLang="en-US" sz="1550" b="1" dirty="0">
                <a:latin typeface="Microsoft YaHei" panose="020B0503020204020204" pitchFamily="34" charset="-122"/>
                <a:ea typeface="Microsoft YaHei" panose="020B0503020204020204" pitchFamily="34" charset="-122"/>
              </a:rPr>
              <a:t>耶稣回答说：信神所差来的，这就是做神的工。 </a:t>
            </a:r>
            <a:r>
              <a:rPr lang="en-US" altLang="zh-CN" sz="1550" b="1" dirty="0">
                <a:latin typeface="Microsoft YaHei" panose="020B0503020204020204" pitchFamily="34" charset="-122"/>
                <a:ea typeface="Microsoft YaHei" panose="020B0503020204020204" pitchFamily="34" charset="-122"/>
              </a:rPr>
              <a:t>6:30 </a:t>
            </a:r>
            <a:r>
              <a:rPr lang="zh-CN" altLang="en-US" sz="1550" b="1" dirty="0">
                <a:latin typeface="Microsoft YaHei" panose="020B0503020204020204" pitchFamily="34" charset="-122"/>
                <a:ea typeface="Microsoft YaHei" panose="020B0503020204020204" pitchFamily="34" charset="-122"/>
              </a:rPr>
              <a:t>他们又说：你行甚么神蹟，叫我们看见就信你；你到底做甚么事呢？ </a:t>
            </a:r>
            <a:endParaRPr lang="en-US" altLang="zh-CN" sz="1550" b="1" dirty="0" smtClean="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2369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10716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如何</a:t>
            </a:r>
            <a:r>
              <a:rPr kumimoji="0" lang="zh-CN" altLang="en-US" sz="40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从福音的角度看</a:t>
            </a:r>
            <a:r>
              <a:rPr kumimoji="0" lang="zh-CN" altLang="en-US" sz="4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福音书？</a:t>
            </a:r>
            <a:endParaRPr kumimoji="0" 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Rectangle 19"/>
          <p:cNvSpPr/>
          <p:nvPr/>
        </p:nvSpPr>
        <p:spPr>
          <a:xfrm>
            <a:off x="76199" y="800100"/>
            <a:ext cx="5334001" cy="4493538"/>
          </a:xfrm>
          <a:prstGeom prst="rect">
            <a:avLst/>
          </a:prstGeom>
        </p:spPr>
        <p:txBody>
          <a:bodyPr wrap="square">
            <a:spAutoFit/>
          </a:bodyPr>
          <a:lstStyle/>
          <a:p>
            <a:pPr lvl="0">
              <a:spcAft>
                <a:spcPts val="1200"/>
              </a:spcAft>
              <a:defRPr/>
            </a:pPr>
            <a:r>
              <a:rPr lang="zh-CN" altLang="en-US" sz="2200" b="1" dirty="0">
                <a:solidFill>
                  <a:prstClr val="black"/>
                </a:solidFill>
                <a:latin typeface="Microsoft YaHei" panose="020B0503020204020204" pitchFamily="34" charset="-122"/>
                <a:ea typeface="Microsoft YaHei" panose="020B0503020204020204" pitchFamily="34" charset="-122"/>
              </a:rPr>
              <a:t>可 </a:t>
            </a:r>
            <a:r>
              <a:rPr lang="en-US" altLang="zh-CN" sz="2200" b="1" dirty="0">
                <a:solidFill>
                  <a:prstClr val="black"/>
                </a:solidFill>
                <a:latin typeface="Microsoft YaHei" panose="020B0503020204020204" pitchFamily="34" charset="-122"/>
                <a:ea typeface="Microsoft YaHei" panose="020B0503020204020204" pitchFamily="34" charset="-122"/>
              </a:rPr>
              <a:t>6:37 </a:t>
            </a:r>
            <a:r>
              <a:rPr lang="zh-CN" altLang="en-US" sz="2200" b="1" dirty="0">
                <a:solidFill>
                  <a:prstClr val="black"/>
                </a:solidFill>
                <a:latin typeface="Microsoft YaHei" panose="020B0503020204020204" pitchFamily="34" charset="-122"/>
                <a:ea typeface="Microsoft YaHei" panose="020B0503020204020204" pitchFamily="34" charset="-122"/>
              </a:rPr>
              <a:t>耶稣回答说：你们给他们吃罢。门徒说：我们可以去买二十两银子的饼，给他们吃么？ </a:t>
            </a:r>
            <a:r>
              <a:rPr lang="en-US" altLang="zh-CN" sz="2200" b="1" dirty="0">
                <a:solidFill>
                  <a:prstClr val="black"/>
                </a:solidFill>
                <a:latin typeface="Microsoft YaHei" panose="020B0503020204020204" pitchFamily="34" charset="-122"/>
                <a:ea typeface="Microsoft YaHei" panose="020B0503020204020204" pitchFamily="34" charset="-122"/>
              </a:rPr>
              <a:t>6:38 </a:t>
            </a:r>
            <a:r>
              <a:rPr lang="zh-CN" altLang="en-US" sz="2200" b="1" dirty="0">
                <a:solidFill>
                  <a:prstClr val="black"/>
                </a:solidFill>
                <a:latin typeface="Microsoft YaHei" panose="020B0503020204020204" pitchFamily="34" charset="-122"/>
                <a:ea typeface="Microsoft YaHei" panose="020B0503020204020204" pitchFamily="34" charset="-122"/>
              </a:rPr>
              <a:t>耶稣说：你们有多少饼，可以去看看。他们知道了，就说：五个饼，两条鱼。 </a:t>
            </a:r>
            <a:r>
              <a:rPr lang="en-US" altLang="zh-CN" sz="2200" b="1" dirty="0">
                <a:solidFill>
                  <a:prstClr val="black"/>
                </a:solidFill>
                <a:latin typeface="Microsoft YaHei" panose="020B0503020204020204" pitchFamily="34" charset="-122"/>
                <a:ea typeface="Microsoft YaHei" panose="020B0503020204020204" pitchFamily="34" charset="-122"/>
              </a:rPr>
              <a:t>6:39 </a:t>
            </a:r>
            <a:r>
              <a:rPr lang="zh-CN" altLang="en-US" sz="2200" b="1" dirty="0">
                <a:solidFill>
                  <a:prstClr val="black"/>
                </a:solidFill>
                <a:latin typeface="Microsoft YaHei" panose="020B0503020204020204" pitchFamily="34" charset="-122"/>
                <a:ea typeface="Microsoft YaHei" panose="020B0503020204020204" pitchFamily="34" charset="-122"/>
              </a:rPr>
              <a:t>耶稣吩咐他们，叫众人一帮一帮的坐在青草地上。 </a:t>
            </a:r>
            <a:r>
              <a:rPr lang="en-US" altLang="zh-CN" sz="2200" b="1" dirty="0">
                <a:solidFill>
                  <a:prstClr val="black"/>
                </a:solidFill>
                <a:latin typeface="Microsoft YaHei" panose="020B0503020204020204" pitchFamily="34" charset="-122"/>
                <a:ea typeface="Microsoft YaHei" panose="020B0503020204020204" pitchFamily="34" charset="-122"/>
              </a:rPr>
              <a:t>6:40 </a:t>
            </a:r>
            <a:r>
              <a:rPr lang="zh-CN" altLang="en-US" sz="2200" b="1" dirty="0">
                <a:solidFill>
                  <a:prstClr val="black"/>
                </a:solidFill>
                <a:latin typeface="Microsoft YaHei" panose="020B0503020204020204" pitchFamily="34" charset="-122"/>
                <a:ea typeface="Microsoft YaHei" panose="020B0503020204020204" pitchFamily="34" charset="-122"/>
              </a:rPr>
              <a:t>众人就一排一排的坐下，有一百一排的，有五十一排的。</a:t>
            </a:r>
            <a:r>
              <a:rPr lang="en-US" altLang="zh-CN" sz="2200" b="1" dirty="0">
                <a:solidFill>
                  <a:prstClr val="black"/>
                </a:solidFill>
                <a:latin typeface="Microsoft YaHei" panose="020B0503020204020204" pitchFamily="34" charset="-122"/>
                <a:ea typeface="Microsoft YaHei" panose="020B0503020204020204" pitchFamily="34" charset="-122"/>
              </a:rPr>
              <a:t>6:41 </a:t>
            </a:r>
            <a:r>
              <a:rPr lang="zh-CN" altLang="en-US" sz="2200" b="1" dirty="0">
                <a:solidFill>
                  <a:srgbClr val="C00000"/>
                </a:solidFill>
                <a:latin typeface="Microsoft YaHei" panose="020B0503020204020204" pitchFamily="34" charset="-122"/>
                <a:ea typeface="Microsoft YaHei" panose="020B0503020204020204" pitchFamily="34" charset="-122"/>
              </a:rPr>
              <a:t>耶稣拿着这五个饼，两条鱼，望着天祝福，擘开饼，递给门徒，摆在众人面前，也把那两条鱼分给众人。</a:t>
            </a:r>
            <a:r>
              <a:rPr lang="zh-CN" altLang="en-US" sz="2200" b="1" dirty="0">
                <a:solidFill>
                  <a:prstClr val="black"/>
                </a:solidFill>
                <a:latin typeface="Microsoft YaHei" panose="020B0503020204020204" pitchFamily="34" charset="-122"/>
                <a:ea typeface="Microsoft YaHei" panose="020B0503020204020204" pitchFamily="34" charset="-122"/>
              </a:rPr>
              <a:t> </a:t>
            </a:r>
            <a:r>
              <a:rPr lang="en-US" altLang="zh-CN" sz="2200" b="1" dirty="0">
                <a:solidFill>
                  <a:prstClr val="black"/>
                </a:solidFill>
                <a:latin typeface="Microsoft YaHei" panose="020B0503020204020204" pitchFamily="34" charset="-122"/>
                <a:ea typeface="Microsoft YaHei" panose="020B0503020204020204" pitchFamily="34" charset="-122"/>
              </a:rPr>
              <a:t>6:42 </a:t>
            </a:r>
            <a:r>
              <a:rPr lang="zh-CN" altLang="en-US" sz="2200" b="1" dirty="0">
                <a:solidFill>
                  <a:prstClr val="black"/>
                </a:solidFill>
                <a:latin typeface="Microsoft YaHei" panose="020B0503020204020204" pitchFamily="34" charset="-122"/>
                <a:ea typeface="Microsoft YaHei" panose="020B0503020204020204" pitchFamily="34" charset="-122"/>
              </a:rPr>
              <a:t>他们都吃，并且吃饱了。 </a:t>
            </a:r>
            <a:r>
              <a:rPr lang="en-US" altLang="zh-CN" sz="2200" b="1" dirty="0">
                <a:solidFill>
                  <a:prstClr val="black"/>
                </a:solidFill>
                <a:latin typeface="Microsoft YaHei" panose="020B0503020204020204" pitchFamily="34" charset="-122"/>
                <a:ea typeface="Microsoft YaHei" panose="020B0503020204020204" pitchFamily="34" charset="-122"/>
              </a:rPr>
              <a:t>6:43 </a:t>
            </a:r>
            <a:r>
              <a:rPr lang="zh-CN" altLang="en-US" sz="2200" b="1" dirty="0">
                <a:solidFill>
                  <a:prstClr val="black"/>
                </a:solidFill>
                <a:latin typeface="Microsoft YaHei" panose="020B0503020204020204" pitchFamily="34" charset="-122"/>
                <a:ea typeface="Microsoft YaHei" panose="020B0503020204020204" pitchFamily="34" charset="-122"/>
              </a:rPr>
              <a:t>门徒就把碎饼碎鱼收拾起来，装满了十二个篮子。 </a:t>
            </a:r>
            <a:r>
              <a:rPr lang="en-US" altLang="zh-CN" sz="2200" b="1" dirty="0">
                <a:solidFill>
                  <a:prstClr val="black"/>
                </a:solidFill>
                <a:latin typeface="Microsoft YaHei" panose="020B0503020204020204" pitchFamily="34" charset="-122"/>
                <a:ea typeface="Microsoft YaHei" panose="020B0503020204020204" pitchFamily="34" charset="-122"/>
              </a:rPr>
              <a:t>6:44 </a:t>
            </a:r>
            <a:r>
              <a:rPr lang="zh-CN" altLang="en-US" sz="2200" b="1" dirty="0">
                <a:solidFill>
                  <a:prstClr val="black"/>
                </a:solidFill>
                <a:latin typeface="Microsoft YaHei" panose="020B0503020204020204" pitchFamily="34" charset="-122"/>
                <a:ea typeface="Microsoft YaHei" panose="020B0503020204020204" pitchFamily="34" charset="-122"/>
              </a:rPr>
              <a:t>吃饼的男人共有五千。 </a:t>
            </a:r>
          </a:p>
        </p:txBody>
      </p:sp>
      <p:pic>
        <p:nvPicPr>
          <p:cNvPr id="9" name="Picture 4" descr="Jesus took the five loaves and two fish, looked up into the sky, and gave thanks. Then He broke off pieces for His disciples to set before the crowd. â Slid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76300"/>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10200" y="2944446"/>
            <a:ext cx="3606800" cy="247760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1200"/>
              </a:spcAft>
            </a:pPr>
            <a:r>
              <a:rPr lang="zh-CN" altLang="en-US" sz="1550" b="1" dirty="0">
                <a:latin typeface="Microsoft YaHei" panose="020B0503020204020204" pitchFamily="34" charset="-122"/>
                <a:ea typeface="Microsoft YaHei" panose="020B0503020204020204" pitchFamily="34" charset="-122"/>
              </a:rPr>
              <a:t>约</a:t>
            </a:r>
            <a:r>
              <a:rPr lang="en-US" altLang="zh-CN" sz="1550" b="1" dirty="0">
                <a:latin typeface="Microsoft YaHei" panose="020B0503020204020204" pitchFamily="34" charset="-122"/>
                <a:ea typeface="Microsoft YaHei" panose="020B0503020204020204" pitchFamily="34" charset="-122"/>
              </a:rPr>
              <a:t>6:31 </a:t>
            </a:r>
            <a:r>
              <a:rPr lang="zh-CN" altLang="en-US" sz="1550" b="1" dirty="0">
                <a:latin typeface="Microsoft YaHei" panose="020B0503020204020204" pitchFamily="34" charset="-122"/>
                <a:ea typeface="Microsoft YaHei" panose="020B0503020204020204" pitchFamily="34" charset="-122"/>
              </a:rPr>
              <a:t>我们的祖宗在旷野吃过吗哪，如经上写着说：他从天上赐下粮来给他们吃。 </a:t>
            </a:r>
            <a:r>
              <a:rPr lang="en-US" altLang="zh-CN" sz="1550" b="1" dirty="0">
                <a:latin typeface="Microsoft YaHei" panose="020B0503020204020204" pitchFamily="34" charset="-122"/>
                <a:ea typeface="Microsoft YaHei" panose="020B0503020204020204" pitchFamily="34" charset="-122"/>
              </a:rPr>
              <a:t>6:32 </a:t>
            </a:r>
            <a:r>
              <a:rPr lang="zh-CN" altLang="en-US" sz="1550" b="1" dirty="0">
                <a:latin typeface="Microsoft YaHei" panose="020B0503020204020204" pitchFamily="34" charset="-122"/>
                <a:ea typeface="Microsoft YaHei" panose="020B0503020204020204" pitchFamily="34" charset="-122"/>
              </a:rPr>
              <a:t>耶稣说：我实实在在的告诉你们，那从天上来的粮不是摩西赐给你们的，乃是我父将天上来的真粮赐给你们。 </a:t>
            </a:r>
            <a:r>
              <a:rPr lang="en-US" altLang="zh-CN" sz="1550" b="1" dirty="0">
                <a:latin typeface="Microsoft YaHei" panose="020B0503020204020204" pitchFamily="34" charset="-122"/>
                <a:ea typeface="Microsoft YaHei" panose="020B0503020204020204" pitchFamily="34" charset="-122"/>
              </a:rPr>
              <a:t>6:33 </a:t>
            </a:r>
            <a:r>
              <a:rPr lang="zh-CN" altLang="en-US" sz="1550" b="1" dirty="0">
                <a:solidFill>
                  <a:srgbClr val="C00000"/>
                </a:solidFill>
                <a:latin typeface="Microsoft YaHei" panose="020B0503020204020204" pitchFamily="34" charset="-122"/>
                <a:ea typeface="Microsoft YaHei" panose="020B0503020204020204" pitchFamily="34" charset="-122"/>
              </a:rPr>
              <a:t>因为神的粮就是那从天上降下来、赐生命给世界的。</a:t>
            </a:r>
            <a:r>
              <a:rPr lang="zh-CN" altLang="en-US" sz="1550" b="1" dirty="0">
                <a:latin typeface="Microsoft YaHei" panose="020B0503020204020204" pitchFamily="34" charset="-122"/>
                <a:ea typeface="Microsoft YaHei" panose="020B0503020204020204" pitchFamily="34" charset="-122"/>
              </a:rPr>
              <a:t> </a:t>
            </a:r>
            <a:r>
              <a:rPr lang="en-US" altLang="zh-CN" sz="1550" b="1" dirty="0">
                <a:latin typeface="Microsoft YaHei" panose="020B0503020204020204" pitchFamily="34" charset="-122"/>
                <a:ea typeface="Microsoft YaHei" panose="020B0503020204020204" pitchFamily="34" charset="-122"/>
              </a:rPr>
              <a:t>6:34 </a:t>
            </a:r>
            <a:r>
              <a:rPr lang="zh-CN" altLang="en-US" sz="1550" b="1" dirty="0">
                <a:latin typeface="Microsoft YaHei" panose="020B0503020204020204" pitchFamily="34" charset="-122"/>
                <a:ea typeface="Microsoft YaHei" panose="020B0503020204020204" pitchFamily="34" charset="-122"/>
              </a:rPr>
              <a:t>他们说：主阿，常将这粮赐给我们！ </a:t>
            </a:r>
            <a:r>
              <a:rPr lang="en-US" altLang="zh-CN" sz="1550" b="1" dirty="0">
                <a:solidFill>
                  <a:schemeClr val="bg1"/>
                </a:solidFill>
                <a:latin typeface="Microsoft YaHei" panose="020B0503020204020204" pitchFamily="34" charset="-122"/>
                <a:ea typeface="Microsoft YaHei" panose="020B0503020204020204" pitchFamily="34" charset="-122"/>
              </a:rPr>
              <a:t>6:35 </a:t>
            </a:r>
            <a:r>
              <a:rPr lang="zh-CN" altLang="en-US" sz="1550" b="1" dirty="0">
                <a:solidFill>
                  <a:schemeClr val="bg1"/>
                </a:solidFill>
                <a:latin typeface="Microsoft YaHei" panose="020B0503020204020204" pitchFamily="34" charset="-122"/>
                <a:ea typeface="Microsoft YaHei" panose="020B0503020204020204" pitchFamily="34" charset="-122"/>
              </a:rPr>
              <a:t>耶稣说：我就是生命的粮。到我这里来的，必定不饿；信我的，永远不渴</a:t>
            </a:r>
            <a:r>
              <a:rPr lang="zh-CN" altLang="en-US" sz="1550" b="1" dirty="0" smtClean="0">
                <a:solidFill>
                  <a:schemeClr val="bg1"/>
                </a:solidFill>
                <a:latin typeface="Microsoft YaHei" panose="020B0503020204020204" pitchFamily="34" charset="-122"/>
                <a:ea typeface="Microsoft YaHei" panose="020B0503020204020204" pitchFamily="34" charset="-122"/>
              </a:rPr>
              <a:t>。</a:t>
            </a:r>
            <a:endParaRPr lang="en-US" altLang="zh-CN" sz="1550" b="1" dirty="0" smtClean="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78201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192CEE-5900-482E-BE20-28652FF1739B}">
  <ds:schemaRef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B81EEF0-C477-4DE5-A8BD-E3E11713BD23}">
  <ds:schemaRefs>
    <ds:schemaRef ds:uri="http://schemas.microsoft.com/sharepoint/v3/contenttype/forms"/>
  </ds:schemaRefs>
</ds:datastoreItem>
</file>

<file path=customXml/itemProps3.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Metro</Template>
  <TotalTime>4626</TotalTime>
  <Words>2212</Words>
  <Application>Microsoft Office PowerPoint</Application>
  <PresentationFormat>On-screen Show (16:10)</PresentationFormat>
  <Paragraphs>38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Microsoft YaHei</vt:lpstr>
      <vt:lpstr>Microsoft YaHei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404</cp:revision>
  <dcterms:created xsi:type="dcterms:W3CDTF">2011-09-04T18:01:24Z</dcterms:created>
  <dcterms:modified xsi:type="dcterms:W3CDTF">2018-07-22T12:57:16Z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