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451" r:id="rId5"/>
    <p:sldId id="454" r:id="rId6"/>
    <p:sldId id="461" r:id="rId7"/>
    <p:sldId id="462" r:id="rId8"/>
    <p:sldId id="463" r:id="rId9"/>
    <p:sldId id="468" r:id="rId10"/>
    <p:sldId id="467" r:id="rId11"/>
    <p:sldId id="457" r:id="rId12"/>
    <p:sldId id="459" r:id="rId13"/>
    <p:sldId id="460" r:id="rId14"/>
    <p:sldId id="465" r:id="rId15"/>
    <p:sldId id="466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8" d="100"/>
          <a:sy n="78" d="100"/>
        </p:scale>
        <p:origin x="567" y="7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4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7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7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0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0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98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0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4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9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41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93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17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199" y="800100"/>
            <a:ext cx="53340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耶稣对他们说：大凡先知，除了本地、亲属、本家之外，没有不被人尊敬的。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耶稣就在那里不得行甚么异能，不过按手在几个病人身上，治好他们。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他也诧异他们不信，就往周围乡村教训人去了。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732" y="4184184"/>
            <a:ext cx="5350430" cy="14927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我说，你们当顺着圣灵而行，就不放纵肉体的情慾了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 say then: Walk in the Spirit, and you shall not fulfill the lust of the flesh.</a:t>
            </a:r>
            <a:r>
              <a:rPr lang="zh-CN" altLang="en-US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1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用通俗点的话表达，就是：</a:t>
            </a:r>
            <a:r>
              <a:rPr lang="zh-CN" altLang="en-US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活在基督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信心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600" b="1" u="sng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新人里，你就自然不会去响应撒但的控告和定罪了！</a:t>
            </a:r>
            <a:endParaRPr lang="en-US" altLang="zh-CN" sz="1600" b="1" u="sng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381" y="2952571"/>
            <a:ext cx="535043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那时，耶稣从加利利的拿撒勒来，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在约但河里受了约翰的洗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他从水里一上来，就看见天裂开了，圣灵彷彿鸽子，降在他身上。 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1:11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又有声音从天上来，说：你是我的爱子，我喜悦你。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8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53" name="Freeform 5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57" name="Freeform 5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2" name="Freeform 61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4" name="Freeform 63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7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reeform 68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0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" name="Freeform 73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7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圣经里的例子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334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逾越节以前，耶稣知道自己离世归父的时候到了。他既然爱世间属自己的人，就爱他们到底。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13:2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吃晚饭的时候，魔鬼已将卖耶稣的意思放在西门的儿子加略人犹大心里。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13:3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耶稣知道父已将万有交在他手里，且知道自己是从神出来的，又要归到神那里去，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13:4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就离席站起来，脱了衣服，拿一条手巾束腰，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13:5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把水倒在盆里，就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洗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2" name="Picture 4" descr="Image result for jesus washing the disciples feet serm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6299"/>
            <a:ext cx="3685080" cy="18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的脚，并用自己所束的手巾擦乾。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13:6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挨到西门彼得，彼得对他说：主阿，你洗我的脚么？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耶稣回答说：我所做的，你如今不知道，后来必明白。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13:8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彼得说：你永不可洗我的脚！耶稣说：我若不洗你，你就与我无分了。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13:9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西门彼得说：主阿，不但我的脚，连手和头也要洗。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13:10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耶稣说：凡洗过澡的人，只要把脚一洗，全身就乾净了。你们是乾净的，然而不都是乾净的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耶稣原知道要卖他的是谁，所以说：你们不都是乾净的。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耶稣洗完了他们的脚，就穿上衣服，又坐下，对他们说：我向你们所做的，你们明白么？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13:13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你们称呼我夫子，称呼我主，你们说的不错，我本来是。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我是你们的主，你们的夫子，尚且洗你们的脚，你们也当彼此洗脚。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13:15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我给你们做了榜样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，叫你们照着我向你们所做的去做。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我实实在在的告诉你们，仆人不能大于主人，差人也不能大于差他的人。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13:17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你们既知道这事，若是去行就有福了。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新约圣经里的例子</a:t>
            </a:r>
            <a:endParaRPr lang="en-US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876300"/>
            <a:ext cx="5334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逾越节以前，</a:t>
            </a:r>
            <a:r>
              <a:rPr lang="zh-CN" altLang="en-US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耶稣知道自己离世归父的时候到了。他既然爱世间属自己的人，就爱他们到底。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13:2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吃晚饭的时候，魔鬼已将卖耶稣的意思放在西门的儿子加略人犹大心里。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13:3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耶稣知道父已将万有交在他手里，且知道自己是从神出来的，又要归到神那里去，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13:4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就离席站起来，脱了衣服，拿一条手巾束腰，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13:5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把水倒在盆里，就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洗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2" name="Picture 4" descr="Image result for jesus washing the disciples feet serm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6299"/>
            <a:ext cx="3685080" cy="18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5801" y="2824439"/>
            <a:ext cx="9220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的脚，并用自己所束的手巾擦乾。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13:6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挨到西门彼得，彼得对他说：主阿，你洗我的脚么？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13:7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耶稣回答说：我所做的，你如今不知道，后来必明白。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13:8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彼得说：你永不可洗我的脚！耶稣说：我若不洗你，你就与我无分了。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13:9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西门彼得说：主阿，不但我的脚，连手和头也要洗。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13:10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耶稣说：凡洗过澡的人，只要把脚一洗，全身就乾净了。你们是乾净的，然而不都是乾净的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13:11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耶稣原知道要卖他的是谁，所以说：你们不都是乾净的。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13:12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耶稣洗完了他们的脚，就穿上衣服，又坐下，对他们说：我向你们所做的，你们明白么？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13:13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你们称呼我夫子，称呼我主，你们说的不错，我本来是。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我是你们的主，你们的夫子，尚且洗你们的脚，你们也当彼此洗脚。 </a:t>
            </a:r>
            <a:r>
              <a:rPr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13:15 </a:t>
            </a: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我给你们做了榜样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，叫你们照着我向你们所做的去做。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我实实在在的告诉你们，仆人不能大于主人，差人也不能大于差他的人。 </a:t>
            </a:r>
            <a:r>
              <a:rPr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13:17 </a:t>
            </a:r>
            <a:r>
              <a:rPr lang="zh-CN" altLang="en-US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你们既知道这事，若是去行就有福了。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4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耶稣离开那里，来到自己的家乡；门徒也跟从他。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到了安息日，他在会堂里教训人。众人听见，就甚希奇，说：这人从那里有这些事呢？所赐给他的是甚么智慧？他手所做的是何等的异能呢？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这不是那木匠么？不是马利亚的儿子雅各、约西、犹大、西门的长兄么？他妹妹们不也是在我们这里么？他们就厌弃他。（厌弃他：原文是因他跌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倒）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76300"/>
            <a:ext cx="3358767" cy="22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35" y="4108521"/>
            <a:ext cx="5334000" cy="10772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3200" b="1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他们为什么</a:t>
            </a:r>
            <a:r>
              <a:rPr lang="zh-CN" altLang="en-US" sz="32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会这样反应？</a:t>
            </a:r>
            <a:endParaRPr lang="zh-CN" altLang="en-US" sz="3200" b="1" dirty="0">
              <a:ln w="12700">
                <a:solidFill>
                  <a:prstClr val="white"/>
                </a:solidFill>
              </a:ln>
              <a:solidFill>
                <a:srgbClr val="C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en-US" altLang="zh-CN" sz="32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32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你遇到类似的事该怎么办？</a:t>
            </a:r>
            <a:endParaRPr lang="en-US" altLang="zh-CN" sz="3200" b="1" dirty="0">
              <a:ln w="12700">
                <a:solidFill>
                  <a:prstClr val="white"/>
                </a:solidFill>
              </a:ln>
              <a:solidFill>
                <a:srgbClr val="C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3602" y="3200403"/>
            <a:ext cx="3674198" cy="11387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7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嫉妒：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个人意识到自己的身份、成就或财产等不及别人，并且渴望得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到（或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希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望对方缺乏）这一东西的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一种情感 </a:t>
            </a:r>
            <a:r>
              <a:rPr lang="zh-CN" alt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sv-SE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W. G</a:t>
            </a:r>
            <a:r>
              <a:rPr lang="sv-SE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. Parrott</a:t>
            </a:r>
            <a:r>
              <a:rPr lang="sv-SE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sv-SE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sv-SE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H</a:t>
            </a:r>
            <a:r>
              <a:rPr lang="sv-SE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. Smith</a:t>
            </a:r>
            <a:r>
              <a:rPr lang="zh-CN" alt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7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5303" y="4447288"/>
            <a:ext cx="367419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14:30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心中安静是肉体的生命；嫉妒是骨中的朽烂。 </a:t>
            </a:r>
            <a:r>
              <a:rPr lang="en-US" altLang="zh-CN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 sound (healed, YLT)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heart </a:t>
            </a:r>
            <a:r>
              <a:rPr lang="en-US" altLang="zh-CN" sz="16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life to the body, But envy </a:t>
            </a:r>
            <a:r>
              <a:rPr lang="en-US" altLang="zh-CN" sz="1600" b="1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rottenness to the bones.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旧约圣经里的例子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扫罗无论差遣大卫往何处去，他都做事精明。扫罗就立他作战士长，众百姓和扫罗的臣仆无不喜悦。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大卫打死了那非利士人，同众人回来的时候，妇女们从以色列各城里出来，欢欢喜喜，打鼓击磬，歌唱跳舞，迎接扫罗王。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众妇女舞蹈唱和，说：扫罗杀死千千，大卫杀死万万。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扫罗甚发怒，不喜悦这话，就说：将万万归大卫，千千归我，只剩下王位没有给他了。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从这日起，扫罗就怒视大卫。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次日，从　神那里来的恶魔大大降在扫罗身上，他就在家中胡言乱语。大卫照常弹琴，扫罗手里拿着枪。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18:11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扫罗把枪一抡，心里说，我要将大卫刺透，钉在墙上。大卫躲避他两次。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扫罗惧怕大卫；因为耶和华离开自己，与大卫同在。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所以扫罗使大卫离开自己，立他为千夫长，他就领兵出入。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大卫做事无不精明，耶和华也与他同在。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扫罗见大卫做事精明，就甚怕他。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4374" y="3390900"/>
            <a:ext cx="339722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9:1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有一个便雅悯人，名叫基士，是便雅悯人亚斐亚的元孙，比歌拉的曾孙，洗罗的孙子，亚别的儿子，是个大能的勇士（或译：大财主）。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9:2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他有一个儿子，名叫扫罗，又健壮、又俊美，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在以色列人中没有一个能比他的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；身体比众民高过一头。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saul envied dav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5632137" y="876300"/>
            <a:ext cx="3245444" cy="2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约圣经里的例子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扫罗无论差遣大卫往何处去，他都做事精明。扫罗就立他作战士长，众百姓和扫罗的臣仆无不喜悦。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大卫打死了那非利士人，同众人回来的时候，妇女们从以色列各城里出来，欢欢喜喜，打鼓击磬，歌唱跳舞，迎接扫罗王。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众妇女舞蹈唱和，说：扫罗杀死千千，大卫杀死万万。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扫罗甚发怒，不喜悦这话，就说：将万万归大卫，千千归我，只剩下王位没有给他了。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从这日起，扫罗就怒视大卫。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次日，从　神那里来的恶魔大大降在扫罗身上，他就在家中胡言乱语。大卫照常弹琴，扫罗手里拿着枪。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18:11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扫罗把枪一抡，心里说，我要将大卫刺透，钉在墙上。大卫躲避他两次。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扫罗惧怕大卫；因为耶和华离开自己，与大卫同在。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所以扫罗使大卫离开自己，立他为千夫长，他就领兵出入。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大卫做事无不精明，耶和华也与他同在。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扫罗见大卫做事精明，就甚怕他。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4374" y="3390900"/>
            <a:ext cx="339722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9:20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至于你前叁日所丢的那几头驴，你心里不必挂念，已经找着了。以色列众人所仰慕的是谁呢？不是仰慕你和你父的全家么？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9:21 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扫罗说：我不是以色列支派中至小的便雅悯人么？我家不是便雅悯支派中至小的家么？你为何对我说这样的话呢？ </a:t>
            </a:r>
            <a:endParaRPr lang="en-US" altLang="zh-CN" sz="1600" b="1" dirty="0" smtClean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saul envied dav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5632137" y="876300"/>
            <a:ext cx="3245444" cy="2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约圣经里的例子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扫罗无论差遣大卫往何处去，他都做事精明。扫罗就立他作战士长，众百姓和扫罗的臣仆无不喜悦。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大卫打死了那非利士人，同众人回来的时候，妇女们从以色列各城里出来，欢欢喜喜，打鼓击磬，歌唱跳舞，迎接扫罗王。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众妇女舞蹈唱和，说：扫罗杀死千千，大卫杀死万万。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扫罗甚发怒，不喜悦这话，就说：将万万归大卫，千千归我，只剩下王位没有给他了。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从这日起，扫罗就怒视大卫。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次日，从　神那里来的恶魔大大降在扫罗身上，他就在家中胡言乱语。大卫照常弹琴，扫罗手里拿着枪。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18:11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扫罗把枪一抡，心里说，我要将大卫刺透，钉在墙上。大卫躲避他两次。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扫罗惧怕大卫；因为耶和华离开自己，与大卫同在。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所以扫罗使大卫离开自己，立他为千夫长，他就领兵出入。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大卫做事无不精明，耶和华也与他同在。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扫罗见大卫做事精明，就甚怕他。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4374" y="3390900"/>
            <a:ext cx="339722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10:8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你当在我以先下到吉甲，我也必下到那里献燔祭和平安祭。你要等候七日，等我到了那里，指示你当行的事。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10:9 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扫罗转身离别撒母耳，　神就赐他一个新心。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当日这一切兆头都应验了。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扫罗到了那山，有一班先知遇见他，　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神的灵大大感动他，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他就在先知中受感说话。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saul envied dav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5632137" y="876300"/>
            <a:ext cx="3245444" cy="2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约圣经里的例子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扫罗无论差遣大卫往何处去，他都做事精明。扫罗就立他作战士长，众百姓和扫罗的臣仆无不喜悦。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大卫打死了那非利士人，同众人回来的时候，妇女们从以色列各城里出来，欢欢喜喜，打鼓击磬，歌唱跳舞，迎接扫罗王。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众妇女舞蹈唱和，说：扫罗杀死千千，大卫杀死万万。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扫罗甚发怒，不喜悦这话，就说：将万万归大卫，千千归我，只剩下王位没有给他了。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从这日起，扫罗就怒视大卫。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次日，从　神那里来的恶魔大大降在扫罗身上，他就在家中胡言乱语。大卫照常弹琴，扫罗手里拿着枪。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18:11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扫罗把枪一抡，心里说，我要将大卫刺透，钉在墙上。大卫躲避他两次。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扫罗惧怕大卫；因为耶和华离开自己，与大卫同在。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所以扫罗使大卫离开自己，立他为千夫长，他就领兵出入。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大卫做事无不精明，耶和华也与他同在。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扫罗见大卫做事精明，就甚怕他。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4374" y="3390900"/>
            <a:ext cx="339722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15:24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扫罗对撒母耳说：我有罪了，我因惧怕百姓，听从他们的话，就违背了耶和华的命令和你的言语。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15:25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现在求你赦免我的罪，同我回去，我好敬拜耶和华。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15:26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撒母耳对扫罗说：我不同你回去；因为你厌弃耶和华的命令，耶和华也厌弃你作以色列的王。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saul envied dav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5632137" y="876300"/>
            <a:ext cx="3245444" cy="2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41047" y="6515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</a:t>
            </a:r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约圣经里的例子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扫罗无论差遣大卫往何处去，他都做事精明。扫罗就立他作战士长，众百姓和扫罗的臣仆无不喜悦。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大卫打死了那非利士人，同众人回来的时候，妇女们从以色列各城里出来，欢欢喜喜，打鼓击磬，歌唱跳舞，迎接扫罗王。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众妇女舞蹈唱和，说：扫罗杀死千千，大卫杀死万万。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扫罗甚发怒，不喜悦这话，就说：将万万归大卫，千千归我，只剩下王位没有给他了。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从这日起，扫罗就怒视大卫。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次日，从　神那里来的恶魔大大降在扫罗身上，他就在家中胡言乱语。大卫照常弹琴，扫罗手里拿着枪。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18:11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扫罗把枪一抡，心里说，我要将大卫刺透，钉在墙上。大卫躲避他两次。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扫罗惧怕大卫；因为耶和华离开自己，与大卫同在。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所以扫罗使大卫离开自己，立他为千夫长，他就领兵出入。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大卫做事无不精明，耶和华也与他同在。 </a:t>
            </a:r>
            <a:r>
              <a:rPr lang="en-US" altLang="zh-CN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扫罗见大卫做事精明，就甚怕他。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4374" y="3390900"/>
            <a:ext cx="339722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撒上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16:13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撒母耳就用角里的膏油，在他诸兄中膏了他。从这日起，耶和华的灵就大大感动大卫。撒母耳起身回拉玛去了。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16:14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耶和华的灵离开扫罗，有恶魔从耶和华那里来扰乱他。 </a:t>
            </a:r>
            <a:r>
              <a:rPr lang="en-US" altLang="zh-CN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16:15 </a:t>
            </a:r>
            <a:r>
              <a:rPr lang="zh-CN" altLang="en-US" sz="1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扫罗的臣仆对他说：现在有恶魔从　神那里来扰乱你。 </a:t>
            </a:r>
            <a:endParaRPr lang="en-US" altLang="zh-CN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Image result for saul envied dav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 bwMode="auto">
          <a:xfrm>
            <a:off x="5632137" y="876300"/>
            <a:ext cx="3245444" cy="23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6773" y="933472"/>
            <a:ext cx="3056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雅3:14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你们心里若怀着苦毒的嫉妒和纷争，就不可自夸，也不可说谎话抵挡真道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。 3:15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这样的智慧不是从上头来的，乃是属地的，属情慾的，属鬼魔的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。 3:16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在何处有嫉妒、纷争，就在何处有扰乱和各样的坏事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8298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耶稣离开那里，来到自己的家乡；门徒也跟从他。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到了安息日，他在会堂里教训人。众人听见，就甚希奇，说：这人从那里有这些事呢？所赐给他的是甚么智慧？他手所做的是何等的异能呢？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这不是那木匠么？不是马利亚的儿子雅各、约西、犹大、西门的长兄么？他妹妹们不也是在我们这里么？他们就厌弃他。（厌弃他：原文是因他跌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倒）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608" y="4079078"/>
            <a:ext cx="4076700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人为什么会嫉妒？</a:t>
            </a:r>
            <a:endParaRPr lang="en-US" altLang="zh-CN" sz="3600" b="1" dirty="0" smtClean="0">
              <a:ln w="12700">
                <a:solidFill>
                  <a:prstClr val="white"/>
                </a:solidFill>
              </a:ln>
              <a:solidFill>
                <a:srgbClr val="C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lang="zh-CN" altLang="en-US" sz="36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何消除嫉妒心？</a:t>
            </a:r>
            <a:endParaRPr lang="zh-CN" altLang="en-US" sz="3600" b="1" dirty="0">
              <a:ln w="12700">
                <a:solidFill>
                  <a:prstClr val="white"/>
                </a:solidFill>
              </a:ln>
              <a:solidFill>
                <a:srgbClr val="C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19" name="Freeform 18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6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38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2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9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6" grpId="0" animBg="1"/>
      <p:bldP spid="27" grpId="0"/>
      <p:bldP spid="28" grpId="0"/>
      <p:bldP spid="29" grpId="0" animBg="1"/>
      <p:bldP spid="30" grpId="0"/>
      <p:bldP spid="32" grpId="0" animBg="1"/>
      <p:bldP spid="33" grpId="0"/>
      <p:bldP spid="34" grpId="0"/>
      <p:bldP spid="39" grpId="0" animBg="1"/>
      <p:bldP spid="41" grpId="0"/>
      <p:bldP spid="43" grpId="0" animBg="1"/>
      <p:bldP spid="3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耶稣离开那里，来到自己的家乡；门徒也跟从他。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到了安息日，他在会堂里教训人。众人听见，就甚希奇，说：这人从那里有这些事呢？所赐给他的是甚么智慧？他手所做的是何等的异能呢？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这不是那木匠么？不是马利亚的儿子雅各、约西、犹大、西门的长兄么？他妹妹们不也是在我们这里么？他们就厌弃他。（厌弃他：原文是因他跌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倒）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19" name="Freeform 18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6" name="Picture 10" descr="Image result for crow no backgroun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38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3286" y="3978455"/>
            <a:ext cx="4076700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 smtClean="0">
                <a:ln w="12700"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如果我不嫉妒呢？</a:t>
            </a:r>
            <a:endParaRPr lang="en-US" altLang="zh-CN" sz="3600" b="1" dirty="0" smtClean="0">
              <a:ln w="12700">
                <a:solidFill>
                  <a:prstClr val="white"/>
                </a:solidFill>
              </a:ln>
              <a:solidFill>
                <a:srgbClr val="C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" name="Curved Down Arrow 2"/>
          <p:cNvSpPr/>
          <p:nvPr/>
        </p:nvSpPr>
        <p:spPr>
          <a:xfrm rot="21204510" flipH="1">
            <a:off x="4269973" y="3991292"/>
            <a:ext cx="2095741" cy="7106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7162" y="4819919"/>
            <a:ext cx="5169542" cy="89255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 smtClean="0">
                <a:ln w="12700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逞能，假装，</a:t>
            </a:r>
            <a:r>
              <a:rPr lang="zh-CN" altLang="en-US" sz="2600" b="1" dirty="0">
                <a:ln w="12700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吹</a:t>
            </a:r>
            <a:r>
              <a:rPr lang="zh-CN" altLang="en-US" sz="2600" b="1" dirty="0" smtClean="0">
                <a:ln w="12700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牛，硬心不在乎（破罐破摔），自我欺骗 。。。</a:t>
            </a:r>
            <a:endParaRPr lang="en-US" altLang="zh-CN" sz="2600" b="1" dirty="0" smtClean="0">
              <a:ln w="12700"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2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5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  <p:bldP spid="3" grpId="0" animBg="1"/>
      <p:bldP spid="46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4733</TotalTime>
  <Words>3698</Words>
  <Application>Microsoft Office PowerPoint</Application>
  <PresentationFormat>On-screen Show (16:10)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408</cp:revision>
  <dcterms:created xsi:type="dcterms:W3CDTF">2011-09-04T18:01:24Z</dcterms:created>
  <dcterms:modified xsi:type="dcterms:W3CDTF">2018-06-17T13:51:23Z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