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7"/>
  </p:notesMasterIdLst>
  <p:sldIdLst>
    <p:sldId id="451" r:id="rId5"/>
    <p:sldId id="456" r:id="rId6"/>
    <p:sldId id="467" r:id="rId7"/>
    <p:sldId id="472" r:id="rId8"/>
    <p:sldId id="473" r:id="rId9"/>
    <p:sldId id="468" r:id="rId10"/>
    <p:sldId id="463" r:id="rId11"/>
    <p:sldId id="457" r:id="rId12"/>
    <p:sldId id="465" r:id="rId13"/>
    <p:sldId id="466" r:id="rId14"/>
    <p:sldId id="470" r:id="rId15"/>
    <p:sldId id="459" r:id="rId1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>
        <p:scale>
          <a:sx n="66" d="100"/>
          <a:sy n="66" d="100"/>
        </p:scale>
        <p:origin x="319" y="275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056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064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19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31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51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83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53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57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035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966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59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的儿子，福音的起头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16</a:t>
            </a:r>
            <a:r>
              <a:rPr kumimoji="0" lang="zh-CN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scale clipar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26" y="1452238"/>
            <a:ext cx="3066330" cy="30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还说话的时候，有人从管会堂的家里来，说：你的女儿死了，何必还劳动先生呢？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耶稣听见所说的话，就对管会堂的说：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不要怕，只要信！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于是带着彼得、雅各、和雅各的兄弟约翰同去，不许别人跟随他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839" y="3211739"/>
            <a:ext cx="517845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来4:12 </a:t>
            </a:r>
            <a:r>
              <a:rPr lang="en-US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神的道是活泼的，是有功效的，比一切两刃的剑更快，甚至魂与灵，骨节与骨髓，都能刺入、剖开，连心中的思念和主意都能辨明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370794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i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神的话</a:t>
            </a:r>
            <a:endParaRPr lang="en-US" sz="2000" b="1" i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5293" y="270288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i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其它话</a:t>
            </a:r>
            <a:endParaRPr lang="en-US" sz="2000" b="1" i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6629400" y="2344569"/>
            <a:ext cx="994107" cy="716632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</a:t>
            </a:r>
            <a:endParaRPr lang="en-US" sz="3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8" y="4229100"/>
            <a:ext cx="517845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6:63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叫人活着的乃是灵，肉体是无益的。我对你们所说的话就是灵，就是生命。 </a:t>
            </a:r>
            <a:endParaRPr lang="en-US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73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scale clipar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3026" y="1452238"/>
            <a:ext cx="3066330" cy="30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还说话的时候，有人从管会堂的家里来，说：你的女儿死了，何必还劳动先生呢？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耶稣听见所说的话，就对管会堂的说：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不要怕，只要信！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于是带着彼得、雅各、和雅各的兄弟约翰同去，不许别人跟随他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839" y="3211739"/>
            <a:ext cx="517845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来4:12 </a:t>
            </a:r>
            <a:r>
              <a:rPr lang="en-US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神的道是活泼的，是有功效的，比一切两刃的剑更快，甚至魂与灵，骨节与骨髓，都能刺入、剖开，连心中的思念和主意都能辨明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9888" y="270288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i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神的话</a:t>
            </a:r>
            <a:endParaRPr lang="en-US" sz="2000" b="1" i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5293" y="368908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i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其它话</a:t>
            </a:r>
            <a:endParaRPr lang="en-US" sz="2000" b="1" i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6629400" y="2344569"/>
            <a:ext cx="994107" cy="716632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36081" y="247205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不信</a:t>
            </a:r>
            <a:endParaRPr 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8" y="4229100"/>
            <a:ext cx="517845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6:63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叫人活着的乃是灵，肉体是无益的。我对你们所说的话就是灵，就是生命。 </a:t>
            </a:r>
            <a:endParaRPr lang="en-US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42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他们来到管会堂的家里；耶稣看见那里乱嚷，并有人大大的哭泣哀号，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进到里面，就对他们说：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为甚么乱嚷哭泣呢？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孩子不是死了，是睡着了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5:40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他们就嗤笑耶稣。耶稣把他们都撵出去，就带着孩子的父母，和跟随的人进了孩子所在的地方，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5:41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就拉着孩子的手，对他说：大利大，古米！繙出来就是说：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闺女，我吩咐你起来！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5:42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那闺女立时起来走。他们就大大的惊奇；闺女已经十二岁了。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5:43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耶稣切切的嘱咐他们，不要叫人知道这事，又吩咐给她东西吃。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7" name="Picture 6" descr="Most people left the 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662" y="918347"/>
            <a:ext cx="3646854" cy="171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Jesus healed the 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53" y="2650006"/>
            <a:ext cx="3679775" cy="173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92953" y="4479762"/>
            <a:ext cx="3679775" cy="11387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7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16:33 </a:t>
            </a:r>
            <a:r>
              <a:rPr lang="zh-CN" altLang="en-US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我将这些事告诉你们，是要叫你们在我里面有平安。在世上，你们</a:t>
            </a:r>
            <a:r>
              <a:rPr lang="zh-CN" altLang="en-US" sz="17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</a:t>
            </a:r>
            <a:r>
              <a:rPr lang="zh-CN" altLang="en-US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苦难；但你们可以放心，我已经胜了世界。 </a:t>
            </a:r>
            <a:endParaRPr lang="en-US" sz="17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86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耶稣坐船又渡到那边去，就有许多人到他那里聚集；他正在海边上。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5:22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有一个管会堂的人，名叫睚鲁，来见耶稣，就俯伏在他脚前，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5:23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再叁的求他，说：我的小女儿快要死了，求你去按手在她身上，使她痊愈，得以活了。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5:24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耶稣就和他同去。有许多人跟随拥挤他。 </a:t>
            </a:r>
            <a:endParaRPr lang="en-US" altLang="zh-CN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100" name="Picture 4" descr="Image result for jairus begging jes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69" y="900205"/>
            <a:ext cx="3452625" cy="2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46808" y="3380456"/>
            <a:ext cx="4076700" cy="6463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睚鲁的问题是什么？</a:t>
            </a:r>
          </a:p>
        </p:txBody>
      </p:sp>
    </p:spTree>
    <p:extLst>
      <p:ext uri="{BB962C8B-B14F-4D97-AF65-F5344CB8AC3E}">
        <p14:creationId xmlns:p14="http://schemas.microsoft.com/office/powerpoint/2010/main" val="7956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耶稣坐船又渡到那边去，就有许多人到他那里聚集；他正在海边上。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有一个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管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会堂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，名叫睚鲁，来见耶稣，就俯伏在他脚前，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再叁的求他，说：我的小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女儿快要死了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，求你去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按手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在她身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上，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使她痊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愈，得以活了。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耶稣就和他同去。有许多人跟随拥挤他。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100" name="Picture 4" descr="Image result for jairus begging jes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69" y="900205"/>
            <a:ext cx="3452625" cy="2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403" y="3490867"/>
            <a:ext cx="3115556" cy="1730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8" descr="Image result for fe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19">
            <a:off x="3528845" y="4229100"/>
            <a:ext cx="1362715" cy="9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46808" y="3380456"/>
            <a:ext cx="4076700" cy="6463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睚鲁的问题是什么？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8454" y="4183994"/>
            <a:ext cx="2429292" cy="126188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zh-CN" altLang="en-US" sz="19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惧怕是内心接受或相信了负面的期待（话语），然后在恶性循环中加强这样的经历</a:t>
            </a:r>
            <a:endParaRPr lang="en-US" altLang="zh-CN" sz="19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587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耶稣坐船又渡到那边去，就有许多人到他那里聚集；他正在海边上。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有一个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管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会堂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，名叫睚鲁，来见耶稣，就俯伏在他脚前，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再叁的求他，说：我的小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女儿快要死了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，求你去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按手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在她身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上，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使她痊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愈，得以活了。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耶稣就和他同去。有许多人跟随拥挤他。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100" name="Picture 4" descr="Image result for jairus begging jes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69" y="900205"/>
            <a:ext cx="3452625" cy="2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46808" y="3380456"/>
            <a:ext cx="4076700" cy="6463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睚鲁的问题是什么？</a:t>
            </a:r>
          </a:p>
        </p:txBody>
      </p:sp>
      <p:pic>
        <p:nvPicPr>
          <p:cNvPr id="10" name="Picture 8" descr="Image result for fe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19">
            <a:off x="3528845" y="4229100"/>
            <a:ext cx="1362715" cy="9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28454" y="4183994"/>
            <a:ext cx="2429292" cy="126188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zh-CN" altLang="en-US" sz="19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惧怕是内心接受或相信了负面的期待（话语），然后在恶性循环中加强这样的经历</a:t>
            </a:r>
            <a:endParaRPr lang="en-US" altLang="zh-CN" sz="19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403" y="3490867"/>
            <a:ext cx="3115556" cy="1730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7021657" y="3617635"/>
            <a:ext cx="167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rgbClr val="C0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箴</a:t>
            </a:r>
            <a:r>
              <a:rPr lang="en-US" altLang="zh-CN" b="1" dirty="0" smtClean="0">
                <a:solidFill>
                  <a:srgbClr val="C0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29:25 </a:t>
            </a:r>
            <a:r>
              <a:rPr lang="zh-CN" altLang="en-US" b="1" dirty="0">
                <a:solidFill>
                  <a:srgbClr val="C0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惧怕人的，陷入网罗；唯有倚靠耶和华的，必得安稳。 </a:t>
            </a:r>
            <a:endParaRPr lang="en-US" altLang="zh-CN" b="1" dirty="0">
              <a:solidFill>
                <a:srgbClr val="C00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61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耶稣坐船又渡到那边去，就有许多人到他那里聚集；他正在海边上。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有一个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管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会堂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，名叫睚鲁，来见耶稣，就俯伏在他脚前，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再叁的求他，说：我的小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女儿快要死了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，求你去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按手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在她身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上，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使她痊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愈，得以活了。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耶稣就和他同去。有许多人跟随拥挤他。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100" name="Picture 4" descr="Image result for jairus begging jes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69" y="900205"/>
            <a:ext cx="3452625" cy="2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46808" y="3380456"/>
            <a:ext cx="4076700" cy="6463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睚鲁的问题是什么？</a:t>
            </a:r>
          </a:p>
        </p:txBody>
      </p:sp>
      <p:sp>
        <p:nvSpPr>
          <p:cNvPr id="9" name="Rectangle 8"/>
          <p:cNvSpPr/>
          <p:nvPr/>
        </p:nvSpPr>
        <p:spPr>
          <a:xfrm>
            <a:off x="5163979" y="3136495"/>
            <a:ext cx="3948424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耶利米说，耶和华的话临到我说：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1:5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我未将你造在腹中，我已晓得你；你未出母胎，我已分别你为圣；我已派你作列国的先知。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1:6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我就说：主耶和华啊，我不知怎样说，因为我是年幼的。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1:7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耶和华对我说：你不要说我是年幼的，因为我差遣你到谁那里去，你都要去；我吩咐你说甚么话，你都要说。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1:8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你不要</a:t>
            </a:r>
            <a:r>
              <a:rPr lang="zh-CN" altLang="en-US" sz="16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惧怕他们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，因为我与你同在，要拯救你。这是耶和华说的。 </a:t>
            </a:r>
            <a:endParaRPr lang="en-US" altLang="zh-CN" sz="16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Picture 8" descr="Image result for fe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19">
            <a:off x="3528845" y="4229100"/>
            <a:ext cx="1362715" cy="9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28454" y="4183994"/>
            <a:ext cx="2429292" cy="126188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zh-CN" altLang="en-US" sz="19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惧怕是内心接受或相信了负面的期待（话语），然后在恶性循环中加强这样的经历</a:t>
            </a:r>
            <a:endParaRPr lang="en-US" altLang="zh-CN" sz="19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1" name="Picture 2" descr="Image result for fe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50550"/>
            <a:ext cx="25146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耶稣坐船又渡到那边去，就有许多人到他那里聚集；他正在海边上。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有一个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管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会堂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，名叫睚鲁，来见耶稣，就俯伏在他脚前，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再叁的求他，说：我的小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女儿快要死了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，求你去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按手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在她身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上，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使她痊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愈，得以活了。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耶稣就和他同去。有许多人跟随拥挤他。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100" name="Picture 4" descr="Image result for jairus begging jes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69" y="900205"/>
            <a:ext cx="3452625" cy="2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46808" y="3380456"/>
            <a:ext cx="4076700" cy="6463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睚鲁的问题是什么？</a:t>
            </a:r>
          </a:p>
        </p:txBody>
      </p:sp>
      <p:sp>
        <p:nvSpPr>
          <p:cNvPr id="9" name="Rectangle 8"/>
          <p:cNvSpPr/>
          <p:nvPr/>
        </p:nvSpPr>
        <p:spPr>
          <a:xfrm>
            <a:off x="5298281" y="3168332"/>
            <a:ext cx="37338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2:14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儿女既同有血肉之体，他也照样亲自成了血肉之体，特要藉着死败坏那掌死权的，就是魔鬼，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2:15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并</a:t>
            </a:r>
            <a:r>
              <a:rPr lang="zh-CN" altLang="en-US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要释放那些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一生因</a:t>
            </a:r>
            <a:r>
              <a:rPr lang="zh-CN" altLang="en-US" sz="2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怕死而为奴仆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的人。 </a:t>
            </a:r>
            <a:endParaRPr lang="en-US" sz="2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Picture 8" descr="Image result for fe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19">
            <a:off x="3528845" y="4229100"/>
            <a:ext cx="1362715" cy="9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28454" y="4183994"/>
            <a:ext cx="2429292" cy="126188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zh-CN" altLang="en-US" sz="19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惧怕是内心接受或相信了负面的期待（话语），然后在恶性循环中加强这样的经历</a:t>
            </a:r>
            <a:endParaRPr lang="en-US" altLang="zh-CN" sz="19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6" name="Picture 2" descr="Image result for fe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50550"/>
            <a:ext cx="25146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0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耶稣坐船又渡到那边去，就有许多人到他那里聚集；他正在海边上。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有一个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管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会堂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的人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，名叫睚鲁，来见耶稣，就俯伏在他脚前，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再叁的求他，说：我的小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女儿快要死了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，求你去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按手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在她身上，使她痊愈，得以活了。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耶稣就和他同去。有许多人跟随拥挤他。 </a:t>
            </a:r>
            <a:endParaRPr lang="en-US" altLang="zh-CN" sz="22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100" name="Picture 4" descr="Image result for jairus begging jes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69" y="900205"/>
            <a:ext cx="3452625" cy="2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" b="2034"/>
          <a:stretch/>
        </p:blipFill>
        <p:spPr bwMode="auto">
          <a:xfrm>
            <a:off x="914400" y="3619500"/>
            <a:ext cx="2895600" cy="190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6200" y="3771900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心里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因着耶稣重新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点燃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盼望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之火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spcAft>
                <a:spcPts val="1800"/>
              </a:spcAft>
              <a:buFontTx/>
              <a:buAutoNum type="arabicPeriod"/>
              <a:defRPr/>
            </a:pP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心相信因着</a:t>
            </a:r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与耶稣的关联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</a:t>
            </a: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得医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</a:t>
            </a:r>
            <a:endParaRPr lang="en-US" altLang="zh-CN" sz="20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spcAft>
                <a:spcPts val="1800"/>
              </a:spcAft>
              <a:buFontTx/>
              <a:buAutoNum type="arabicPeriod"/>
              <a:defRPr/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天的</a:t>
            </a: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信心和盼望会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自动开启</a:t>
            </a: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恩典的大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</a:t>
            </a:r>
            <a:endParaRPr lang="en-US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4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还说话的时候，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有人从管会堂的家里来，说：你的女儿死了，何必还劳动先生呢？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耶稣听见所说的话，就对管会堂的说：不要怕，只要信！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于是带着彼得、雅各、和雅各的兄弟约翰同去，不许别人跟随他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Picture 2" descr="Image result for sad 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07" y="926620"/>
            <a:ext cx="3459933" cy="172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34" y="2842981"/>
            <a:ext cx="3455406" cy="23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/>
          <p:cNvSpPr/>
          <p:nvPr/>
        </p:nvSpPr>
        <p:spPr>
          <a:xfrm>
            <a:off x="7315200" y="1202914"/>
            <a:ext cx="1685695" cy="1453673"/>
          </a:xfrm>
          <a:prstGeom prst="mathMultiply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 result for fe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19">
            <a:off x="3531924" y="3580775"/>
            <a:ext cx="1362715" cy="9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fea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9" y="3402225"/>
            <a:ext cx="25146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Image result for scale clipar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32" y="1436255"/>
            <a:ext cx="3298080" cy="30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还说话的时候，有人从管会堂的家里来，说：你的女儿死了，何必还劳动先生呢？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耶稣听见所说的话，就对管会堂的说：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不要怕，只要信！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于是带着彼得、雅各、和雅各的兄弟约翰同去，不许别人跟随他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839" y="3211739"/>
            <a:ext cx="517845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来4:12 </a:t>
            </a:r>
            <a:r>
              <a:rPr lang="en-US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神的道是活泼的，是有功效的，比一切两刃的剑更快，甚至魂与灵，骨节与骨髓，都能刺入、剖开，连心中的思念和主意都能辨明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76198" y="4229100"/>
            <a:ext cx="517845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6:63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叫人活着的乃是灵，肉体是无益的。我对你们所说的话就是灵，就是生命。 </a:t>
            </a:r>
            <a:endParaRPr lang="en-US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6493" y="312020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i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神的话</a:t>
            </a:r>
            <a:endParaRPr lang="en-US" sz="2000" b="1" i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9883" y="313348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i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其它话</a:t>
            </a:r>
            <a:endParaRPr lang="en-US" sz="2000" b="1" i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Heart 22"/>
          <p:cNvSpPr/>
          <p:nvPr/>
        </p:nvSpPr>
        <p:spPr>
          <a:xfrm>
            <a:off x="6629400" y="2304975"/>
            <a:ext cx="994107" cy="716632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607" y="3133483"/>
            <a:ext cx="1802189" cy="2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5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7" grpId="1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4603</TotalTime>
  <Words>2177</Words>
  <Application>Microsoft Office PowerPoint</Application>
  <PresentationFormat>On-screen Show (16:10)</PresentationFormat>
  <Paragraphs>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微软雅黑</vt:lpstr>
      <vt:lpstr>微软雅黑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398</cp:revision>
  <dcterms:created xsi:type="dcterms:W3CDTF">2011-09-04T18:01:24Z</dcterms:created>
  <dcterms:modified xsi:type="dcterms:W3CDTF">2018-06-10T13:42:05Z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