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1"/>
  </p:notesMasterIdLst>
  <p:sldIdLst>
    <p:sldId id="451" r:id="rId5"/>
    <p:sldId id="456" r:id="rId6"/>
    <p:sldId id="460" r:id="rId7"/>
    <p:sldId id="457" r:id="rId8"/>
    <p:sldId id="462" r:id="rId9"/>
    <p:sldId id="461" r:id="rId1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87995" autoAdjust="0"/>
  </p:normalViewPr>
  <p:slideViewPr>
    <p:cSldViewPr>
      <p:cViewPr varScale="1">
        <p:scale>
          <a:sx n="67" d="100"/>
          <a:sy n="67" d="100"/>
        </p:scale>
        <p:origin x="80" y="195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F0BC0-C258-4143-80A7-62AF4EC59403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47654-ACFE-458A-85AD-C598074A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07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7244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7081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1012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5820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0600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584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7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8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4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2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0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6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0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6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8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6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6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8A81-1217-4603-BECF-21BE9C9D1DB8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10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3121" y="1104900"/>
            <a:ext cx="8648521" cy="2123658"/>
          </a:xfrm>
          <a:prstGeom prst="rect">
            <a:avLst/>
          </a:prstGeom>
          <a:noFill/>
          <a:scene3d>
            <a:camera prst="orthographicFront"/>
            <a:lightRig rig="soft" dir="t"/>
          </a:scene3d>
          <a:sp3d>
            <a:bevelT/>
          </a:sp3d>
        </p:spPr>
        <p:txBody>
          <a:bodyPr wrap="none" rtlCol="0">
            <a:spAutoFit/>
            <a:sp3d extrusionH="57150" contourW="12700" prstMaterial="plastic">
              <a:bevelT prst="coolSlant"/>
              <a:extrusionClr>
                <a:srgbClr val="66FF99"/>
              </a:extrusionClr>
              <a:contourClr>
                <a:schemeClr val="bg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神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的儿子，福音的起头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</a:t>
            </a:r>
            <a:r>
              <a:rPr kumimoji="0" lang="en-US" altLang="zh-CN" sz="66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15</a:t>
            </a:r>
            <a:r>
              <a:rPr kumimoji="0" lang="zh-CN" altLang="en-US" sz="66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）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2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902855"/>
            <a:ext cx="533400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5:21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耶稣坐船又渡到那边去，就有许多人到他那里聚集；他正在海边上。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5:22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有一个管会堂的人，名叫睚鲁，来见耶稣，就俯伏在他脚前，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5:23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再叁的求他，说：我的小女儿快要死了，求你去按手在他身上，使他痊愈，得以活了。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5:24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耶稣就和他同去。有许多人跟随拥挤他。 </a:t>
            </a:r>
            <a:endParaRPr kumimoji="0" lang="en-US" altLang="zh-CN" sz="2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4100" name="Picture 4" descr="Image result for jairus begging jes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869" y="900205"/>
            <a:ext cx="3452625" cy="214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55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902855"/>
            <a:ext cx="533400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5:25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有一个女人，患了十二年的血漏，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5:26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在好些医生手里受了许多的苦，又花尽</a:t>
            </a: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了她所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有的，一点也不见好，病势反倒更重了</a:t>
            </a: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。</a:t>
            </a:r>
            <a:r>
              <a:rPr lang="en-US" altLang="zh-CN" sz="2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zh-CN" sz="2200" b="1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8" name="Picture 2" descr="Image result for woman with issues of blood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3" t="19747" b="13587"/>
          <a:stretch/>
        </p:blipFill>
        <p:spPr bwMode="auto">
          <a:xfrm>
            <a:off x="5486400" y="905496"/>
            <a:ext cx="3452625" cy="225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6097" y="3893284"/>
            <a:ext cx="5134204" cy="163121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利</a:t>
            </a:r>
            <a:r>
              <a:rPr lang="en-US" altLang="zh-CN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15:26 </a:t>
            </a:r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她</a:t>
            </a:r>
            <a:r>
              <a:rPr lang="zh-CN" altLang="en-US" sz="2000" b="1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</a:t>
            </a:r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患漏症的日子所躺的床、所坐的物都要看为不洁净，</a:t>
            </a:r>
            <a:r>
              <a:rPr lang="zh-CN" altLang="en-US" sz="2000" b="1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与</a:t>
            </a:r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她</a:t>
            </a:r>
            <a:r>
              <a:rPr lang="zh-CN" altLang="en-US" sz="2000" b="1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月</a:t>
            </a:r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经的时候一</a:t>
            </a:r>
            <a:r>
              <a:rPr lang="zh-CN" altLang="en-US" sz="2000" b="1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样。。。</a:t>
            </a:r>
            <a:r>
              <a:rPr lang="en-US" altLang="zh-CN" sz="2000" b="1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15:31 </a:t>
            </a:r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你们要这样使以色列人与他们的污秽隔绝，免得他们玷污我的帐幕，就因自己的污秽死亡。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6097" y="2421386"/>
            <a:ext cx="5134204" cy="132343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箴</a:t>
            </a:r>
            <a:r>
              <a:rPr lang="en-US" altLang="zh-CN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13:12 </a:t>
            </a:r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所盼望的迟延未得，令人心忧；所愿意的临到，却是生命树。 </a:t>
            </a:r>
            <a:r>
              <a:rPr lang="en-US" altLang="zh-CN" sz="2000" b="1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Hope </a:t>
            </a:r>
            <a:r>
              <a:rPr lang="en-US" altLang="zh-CN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deferred makes the heart sick, But </a:t>
            </a:r>
            <a:r>
              <a:rPr lang="en-US" altLang="zh-CN" sz="2000" b="1" i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when</a:t>
            </a:r>
            <a:r>
              <a:rPr lang="en-US" altLang="zh-CN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the desire comes,  </a:t>
            </a:r>
            <a:r>
              <a:rPr lang="en-US" altLang="zh-CN" sz="2000" b="1" i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it is </a:t>
            </a:r>
            <a:r>
              <a:rPr lang="en-US" altLang="zh-CN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 tree of life. </a:t>
            </a:r>
            <a:endParaRPr lang="zh-CN" altLang="en-US" sz="2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1026" name="Picture 2" descr="Image result for hop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330694"/>
            <a:ext cx="3452625" cy="229599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5486400" y="3330694"/>
            <a:ext cx="3452625" cy="2270006"/>
            <a:chOff x="5486400" y="3330694"/>
            <a:chExt cx="3452625" cy="2270006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5486400" y="3330694"/>
              <a:ext cx="3452625" cy="2270006"/>
            </a:xfrm>
            <a:prstGeom prst="line">
              <a:avLst/>
            </a:prstGeom>
            <a:ln w="889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5486400" y="3330694"/>
              <a:ext cx="3452625" cy="2270006"/>
            </a:xfrm>
            <a:prstGeom prst="line">
              <a:avLst/>
            </a:prstGeom>
            <a:ln w="889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61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5:27 </a:t>
            </a: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她听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见耶稣的事，就从后头来，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杂在众人中间，摸耶稣的衣裳，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5:28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意思说：我只摸他的衣裳，就必痊愈</a:t>
            </a: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。</a:t>
            </a:r>
            <a:endParaRPr kumimoji="0" lang="en-US" altLang="zh-CN" sz="2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882154"/>
            <a:ext cx="3886200" cy="409342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来</a:t>
            </a:r>
            <a:r>
              <a:rPr lang="en-US" altLang="zh-CN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11:1 </a:t>
            </a:r>
            <a:r>
              <a:rPr lang="zh-CN" altLang="en-US" sz="20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</a:t>
            </a:r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就是所</a:t>
            </a:r>
            <a:r>
              <a:rPr lang="zh-CN" altLang="en-US" sz="20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望</a:t>
            </a:r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之事的实底，是未见之事的确据。 </a:t>
            </a:r>
            <a:endParaRPr lang="en-US" altLang="zh-CN" sz="2000" b="1" dirty="0" smtClean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西</a:t>
            </a:r>
            <a:r>
              <a:rPr lang="en-US" altLang="zh-CN" sz="2000" b="1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1:23a </a:t>
            </a:r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只要你们在所</a:t>
            </a:r>
            <a:r>
              <a:rPr lang="zh-CN" altLang="en-US" sz="20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</a:t>
            </a:r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的道上恒心，根基稳固，坚定不移，不至被引动失去（原文是离开）福音的</a:t>
            </a:r>
            <a:r>
              <a:rPr lang="zh-CN" altLang="en-US" sz="20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盼望</a:t>
            </a:r>
            <a:r>
              <a:rPr lang="zh-CN" altLang="en-US" sz="2000" b="1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CN" sz="2000" b="1" dirty="0" smtClean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CN" altLang="en-US" sz="2000" b="1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罗</a:t>
            </a:r>
            <a:r>
              <a:rPr lang="en-US" altLang="zh-CN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5:2 </a:t>
            </a:r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我们又藉着他，因</a:t>
            </a:r>
            <a:r>
              <a:rPr lang="zh-CN" altLang="en-US" sz="20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</a:t>
            </a:r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得进入现在所站的这恩典中，并且欢欢喜喜</a:t>
            </a:r>
            <a:r>
              <a:rPr lang="zh-CN" altLang="en-US" sz="20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盼望</a:t>
            </a:r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神的荣耀。 </a:t>
            </a:r>
            <a:endParaRPr lang="en-US" altLang="zh-CN" sz="2000" b="1" dirty="0" smtClean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CN" altLang="en-US" sz="2000" b="1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罗</a:t>
            </a:r>
            <a:r>
              <a:rPr lang="en-US" altLang="zh-CN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15:13 </a:t>
            </a:r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但愿使人有</a:t>
            </a:r>
            <a:r>
              <a:rPr lang="zh-CN" altLang="en-US" sz="20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盼望</a:t>
            </a:r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的神，</a:t>
            </a:r>
            <a:r>
              <a:rPr lang="zh-CN" altLang="en-US" sz="20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因信</a:t>
            </a:r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将诸般的喜乐、平安充满你们的心，使你们藉着圣灵的能力大有</a:t>
            </a:r>
            <a:r>
              <a:rPr lang="zh-CN" altLang="en-US" sz="20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盼望</a:t>
            </a:r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 </a:t>
            </a:r>
            <a:endParaRPr lang="zh-CN" altLang="en-US" sz="2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0787" y="5000545"/>
            <a:ext cx="7202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 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心里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因着耶稣重新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点燃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盼望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之火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10" name="Picture 4" descr="Related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5" b="2034"/>
          <a:stretch/>
        </p:blipFill>
        <p:spPr bwMode="auto">
          <a:xfrm>
            <a:off x="685800" y="2240835"/>
            <a:ext cx="3581400" cy="236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38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5:27 </a:t>
            </a: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她听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见耶稣的事，就从后头来，杂在众人中间，摸耶稣的衣裳，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5:28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意思说：我只摸他的衣裳，就必痊愈</a:t>
            </a: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。</a:t>
            </a:r>
            <a:endParaRPr kumimoji="0" lang="en-US" altLang="zh-CN" sz="2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882154"/>
            <a:ext cx="3886200" cy="378565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林后</a:t>
            </a:r>
            <a:r>
              <a:rPr lang="en-US" altLang="zh-CN" sz="2000" b="1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1:20a </a:t>
            </a:r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神的应许，不论有多少，在基督都是是的</a:t>
            </a:r>
            <a:r>
              <a:rPr lang="zh-CN" altLang="en-US" sz="2000" b="1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CN" sz="2000" b="1" dirty="0" smtClean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罗</a:t>
            </a:r>
            <a:r>
              <a:rPr lang="en-US" altLang="zh-CN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8:9 </a:t>
            </a:r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如果神的灵住在你们心里，</a:t>
            </a:r>
            <a:r>
              <a:rPr lang="zh-CN" altLang="en-US" sz="2000" b="1" dirty="0">
                <a:solidFill>
                  <a:srgbClr val="7030A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你们</a:t>
            </a:r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就不属肉体，乃属圣灵了。人若没有基督的灵，就不是属基督的。 </a:t>
            </a:r>
            <a:r>
              <a:rPr lang="en-US" altLang="zh-CN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8:10 </a:t>
            </a:r>
            <a:r>
              <a:rPr lang="zh-CN" altLang="en-US" sz="20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基督若在你们心里</a:t>
            </a:r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，身体就因罪而死，心灵却因义而活。 </a:t>
            </a:r>
            <a:r>
              <a:rPr lang="en-US" altLang="zh-CN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8:11 </a:t>
            </a:r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然而，叫耶稣从死里复活者的灵若住在你们心里，那叫基督耶稣从死里复活的，也</a:t>
            </a:r>
            <a:r>
              <a:rPr lang="zh-CN" altLang="en-US" sz="20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必</a:t>
            </a:r>
            <a:r>
              <a:rPr lang="zh-CN" altLang="en-US" sz="2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藉着住在你们心里的圣灵，使你们必死的身体又活过来。 </a:t>
            </a:r>
            <a:endParaRPr lang="zh-CN" altLang="en-US" sz="2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5" b="2034"/>
          <a:stretch/>
        </p:blipFill>
        <p:spPr bwMode="auto">
          <a:xfrm>
            <a:off x="685800" y="2240835"/>
            <a:ext cx="3581400" cy="236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5000545"/>
            <a:ext cx="9049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2. 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内心</a:t>
            </a:r>
            <a:r>
              <a:rPr lang="zh-CN" altLang="en-US" sz="36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</a:t>
            </a:r>
            <a:r>
              <a:rPr lang="zh-CN" altLang="en-US" sz="3600" b="1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</a:t>
            </a:r>
            <a:r>
              <a:rPr lang="zh-CN" altLang="en-US" sz="36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因着</a:t>
            </a:r>
            <a:r>
              <a:rPr lang="zh-CN" altLang="en-US" sz="36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自己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与耶稣的关联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必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得医治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692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lang="en-US" altLang="zh-CN" sz="2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5:29 </a:t>
            </a:r>
            <a:r>
              <a:rPr lang="zh-CN" altLang="en-US" sz="2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于是她</a:t>
            </a:r>
            <a:r>
              <a:rPr lang="zh-CN" altLang="en-US" sz="22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血漏</a:t>
            </a:r>
            <a:r>
              <a:rPr lang="zh-CN" altLang="en-US" sz="2200" b="1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的源头立刻乾</a:t>
            </a:r>
            <a:r>
              <a:rPr lang="zh-CN" altLang="en-US" sz="22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了</a:t>
            </a:r>
            <a:r>
              <a:rPr lang="zh-CN" altLang="en-US" sz="2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；她便觉得身上的灾病好了。 </a:t>
            </a:r>
            <a:r>
              <a:rPr kumimoji="0" lang="en-US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5:30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耶稣顿时心里觉得有能力从自己身上出去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，就在众人中间转过来，说：谁摸我的衣裳？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5:31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门徒对他说：你看众人拥挤你，还说谁摸我么？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5:32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耶稣周围观看，要见做这事的女人。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5:33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那女人知道在自己身上所成的事，就恐惧战兢，来俯伏在耶稣跟前，将实情全告诉他。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5:34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</a:t>
            </a: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对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她</a:t>
            </a: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说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：女儿，你的信救了你，平平安安的回去罢！你的灾病痊愈了。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000545"/>
            <a:ext cx="9049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3. </a:t>
            </a:r>
            <a:r>
              <a:rPr kumimoji="0" lang="zh-CN" altLang="en-US" sz="3600" b="1" i="0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属天的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信心和盼望会</a:t>
            </a:r>
            <a:r>
              <a:rPr kumimoji="0" lang="zh-CN" altLang="en-US" sz="3600" b="1" i="0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自动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开启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恩典的大门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882154"/>
            <a:ext cx="3810000" cy="397031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罗</a:t>
            </a:r>
            <a:r>
              <a:rPr lang="en-US" altLang="zh-CN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4:17 </a:t>
            </a:r>
            <a:r>
              <a:rPr lang="zh-CN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亚伯拉罕所信的，是那叫死人复活、使无变为有的神，他在主面前作我们世人的父。如经上所记：我已经立你作多国的父。 </a:t>
            </a:r>
            <a:r>
              <a:rPr lang="en-US" altLang="zh-CN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4:18 </a:t>
            </a:r>
            <a:r>
              <a:rPr lang="zh-CN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他在无可指望的时候，因信仍有指望，就得以作多国的父，正如先前所说，你的后裔将要如此。 </a:t>
            </a:r>
            <a:r>
              <a:rPr lang="en-US" altLang="zh-CN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4:19 </a:t>
            </a:r>
            <a:r>
              <a:rPr lang="zh-CN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他将近百岁的时候，虽然想到自己的身体如同已死，撒拉的生育已经断绝，他的信心还是不软弱； </a:t>
            </a:r>
            <a:r>
              <a:rPr lang="en-US" altLang="zh-CN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4:20 </a:t>
            </a:r>
            <a:r>
              <a:rPr lang="zh-CN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并且仰望神的应许，总没有因不信心里起疑惑，反倒因信心里得坚固，将荣耀归给神， </a:t>
            </a:r>
            <a:r>
              <a:rPr lang="en-US" altLang="zh-CN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4:21 </a:t>
            </a:r>
            <a:r>
              <a:rPr lang="zh-CN" altLang="en-US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且满心相信神所应许的必能做成。</a:t>
            </a:r>
            <a:endParaRPr lang="zh-CN" altLang="en-US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806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50CF762AE7594886EEB61DBC512435" ma:contentTypeVersion="0" ma:contentTypeDescription="Create a new document." ma:contentTypeScope="" ma:versionID="ac8759a319ee6a20e23f251f52b29d7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a58bf80af4c871034140dbab71aa97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192CEE-5900-482E-BE20-28652FF1739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365D0BD-88B8-4028-8150-DE6518ADD3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B81EEF0-C477-4DE5-A8BD-E3E11713BD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4535</TotalTime>
  <Words>1220</Words>
  <Application>Microsoft Office PowerPoint</Application>
  <PresentationFormat>On-screen Show (16:10)</PresentationFormat>
  <Paragraphs>30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DFKai-SB</vt:lpstr>
      <vt:lpstr>微软雅黑</vt:lpstr>
      <vt:lpstr>微软雅黑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</dc:creator>
  <cp:lastModifiedBy>Zhao, Yan [CHEM]</cp:lastModifiedBy>
  <cp:revision>387</cp:revision>
  <dcterms:created xsi:type="dcterms:W3CDTF">2011-09-04T18:01:24Z</dcterms:created>
  <dcterms:modified xsi:type="dcterms:W3CDTF">2018-06-03T13:45:36Z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0x0101009650CF762AE7594886EEB61DBC512435</vt:lpwstr>
  </property>
</Properties>
</file>