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11"/>
  </p:notesMasterIdLst>
  <p:sldIdLst>
    <p:sldId id="451" r:id="rId5"/>
    <p:sldId id="454" r:id="rId6"/>
    <p:sldId id="457" r:id="rId7"/>
    <p:sldId id="460" r:id="rId8"/>
    <p:sldId id="461" r:id="rId9"/>
    <p:sldId id="455" r:id="rId10"/>
  </p:sldIdLst>
  <p:sldSz cx="9144000" cy="5715000" type="screen16x1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80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FF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87995" autoAdjust="0"/>
  </p:normalViewPr>
  <p:slideViewPr>
    <p:cSldViewPr>
      <p:cViewPr varScale="1">
        <p:scale>
          <a:sx n="78" d="100"/>
          <a:sy n="78" d="100"/>
        </p:scale>
        <p:origin x="1294" y="58"/>
      </p:cViewPr>
      <p:guideLst>
        <p:guide orient="horz" pos="180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DF0BC0-C258-4143-80A7-62AF4EC59403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47654-ACFE-458A-85AD-C598074A1F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2807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7244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914068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277059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057634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708623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E647654-ACFE-458A-85AD-C598074A1F60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7408738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973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58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68477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92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4301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83642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7903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0690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82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663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27677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48A81-1217-4603-BECF-21BE9C9D1DB8}" type="datetimeFigureOut">
              <a:rPr lang="en-US" smtClean="0"/>
              <a:t>5/13/2018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AE579-F5D8-4740-994C-2EEFAA7CB5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2106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213121" y="1104900"/>
            <a:ext cx="8648521" cy="2123658"/>
          </a:xfrm>
          <a:prstGeom prst="rect">
            <a:avLst/>
          </a:prstGeom>
          <a:noFill/>
          <a:scene3d>
            <a:camera prst="orthographicFront"/>
            <a:lightRig rig="soft" dir="t"/>
          </a:scene3d>
          <a:sp3d>
            <a:bevelT/>
          </a:sp3d>
        </p:spPr>
        <p:txBody>
          <a:bodyPr wrap="none" rtlCol="0">
            <a:spAutoFit/>
            <a:sp3d extrusionH="57150" contourW="12700" prstMaterial="plastic">
              <a:bevelT prst="coolSlant"/>
              <a:extrusionClr>
                <a:srgbClr val="66FF99"/>
              </a:extrusionClr>
              <a:contourClr>
                <a:schemeClr val="bg1"/>
              </a:contourClr>
            </a:sp3d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神</a:t>
            </a: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的儿子，福音的起头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（</a:t>
            </a:r>
            <a:r>
              <a:rPr kumimoji="0" lang="en-US" altLang="zh-CN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13</a:t>
            </a:r>
            <a:r>
              <a:rPr kumimoji="0" lang="zh-CN" altLang="en-US" sz="6600" b="1" i="0" u="none" strike="noStrike" kern="1200" cap="none" spc="0" normalizeH="0" baseline="0" noProof="0" smtClean="0">
                <a:ln>
                  <a:noFill/>
                </a:ln>
                <a:solidFill>
                  <a:srgbClr val="00B050"/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）</a:t>
            </a:r>
            <a:endParaRPr kumimoji="0" lang="en-US" altLang="zh-CN" sz="6600" b="1" i="0" u="none" strike="noStrike" kern="1200" cap="none" spc="0" normalizeH="0" baseline="0" noProof="0" dirty="0" smtClean="0">
              <a:ln>
                <a:noFill/>
              </a:ln>
              <a:solidFill>
                <a:srgbClr val="00B050"/>
              </a:solidFill>
              <a:effectLst>
                <a:innerShdw blurRad="63500" dist="50800" dir="13500000">
                  <a:prstClr val="black">
                    <a:alpha val="50000"/>
                  </a:prstClr>
                </a:innerShd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22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又说：神的国，我们可用甚么比较呢？可用甚么比喻表明呢？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好象一粒芥菜种，种在地里的时候，虽比地上的百种都小，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但种上以后，就长起来，比各样的菜都大，又长出大枝来，甚至天上的飞鸟可以宿在他的荫下。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耶稣用许多这样的比喻，照他们所能听的，对他们讲道。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若不用比喻，就不对他们讲；没有人的时候，就把一切的道讲给门徒听。 </a:t>
            </a:r>
          </a:p>
        </p:txBody>
      </p:sp>
      <p:pic>
        <p:nvPicPr>
          <p:cNvPr id="2050" name="Picture 2" descr="Image result for parable of the mustard se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06361"/>
            <a:ext cx="3070860" cy="3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08992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又说：神的国，我们可用甚么比较呢？可用甚么比喻表明呢？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好象一粒芥菜种，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种在地里的时候，虽比地上的百种都小，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但种上以后，就长起来，比各样的菜都大，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又长出大枝来，甚至天上的飞鸟可以宿在他的荫下。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耶稣用许多这样的比喻，照他们所能听的，对他们讲道。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若不用比喻，就不对他们讲；没有人的时候，就把一切的道讲给门徒听。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4380730"/>
            <a:ext cx="883920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24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神国的特点：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一</a:t>
            </a:r>
            <a:r>
              <a:rPr lang="zh-CN" altLang="en-US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开始进入人心时不起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眼，之</a:t>
            </a:r>
            <a:r>
              <a:rPr lang="zh-CN" altLang="en-US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后对于人（心）的影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响却超</a:t>
            </a:r>
            <a:r>
              <a:rPr lang="zh-CN" altLang="en-US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过任何其它思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想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（比如在律法下学习看重神，尽自己的能力追求祂、顺服祂的话；又比如在恩典之下的因信称义）</a:t>
            </a:r>
            <a:endParaRPr lang="zh-CN" altLang="en-US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Picture 2" descr="Image result for parable of the mustard se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06361"/>
            <a:ext cx="3070860" cy="3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042746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Image result for parable of the mustard se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06361"/>
            <a:ext cx="3070860" cy="3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又说：神的国，我们可用甚么比较呢？可用甚么比喻表明呢？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好象一粒芥菜种，种在地里的时候，虽比地上的百种都小，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但种上以后，就长起来，比各样的菜都大，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又长出大枝来，甚至天上的飞鸟可以宿在他的荫下。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耶稣用许多这样的比喻，照他们所能听的，对他们讲道。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若不用比喻，就不对他们讲；没有人的时候，就把一切的道讲给门徒听。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1" y="4380730"/>
            <a:ext cx="883920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24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神国的特点：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神的话进入人心，目的是让人可以与基督一同作王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太</a:t>
            </a:r>
            <a:r>
              <a:rPr lang="en-US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20:26B 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你们中间谁愿为大，就必作你们的用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人，来</a:t>
            </a:r>
            <a:r>
              <a:rPr lang="en-US" altLang="zh-CN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1:14 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天使岂不都是服役的灵、奉差遣为那将要承受救恩的人效力么？ 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）</a:t>
            </a:r>
            <a:endParaRPr lang="zh-CN" altLang="en-US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410200" y="12573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304667" y="922587"/>
            <a:ext cx="3716358" cy="330859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结</a:t>
            </a:r>
            <a:r>
              <a:rPr lang="en-US" altLang="zh-CN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17:22 </a:t>
            </a:r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主耶和华如此说：我要将香柏树梢拧去栽上，就是从儘尖的嫩枝中折一嫩枝，栽于极高的山上； </a:t>
            </a:r>
            <a:r>
              <a:rPr lang="en-US" altLang="zh-CN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17:23 </a:t>
            </a:r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在以色列高处的山栽上。它就生枝子，结果子，成为佳美的香柏树，各类飞鸟都必宿在其下，就是宿在枝子的荫下。 </a:t>
            </a:r>
            <a:r>
              <a:rPr lang="en-US" altLang="zh-CN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17:24 </a:t>
            </a:r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田野的树木都必知道</a:t>
            </a:r>
            <a:r>
              <a:rPr lang="zh-CN" altLang="en-US" sz="19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我耶</a:t>
            </a:r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和华使高树矮小，矮树高大；青树枯乾，枯树发旺。</a:t>
            </a:r>
            <a:r>
              <a:rPr lang="zh-CN" altLang="en-US" sz="1900" b="1" dirty="0" smtClean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我耶</a:t>
            </a:r>
            <a:r>
              <a:rPr lang="zh-CN" altLang="en-US" sz="1900" b="1" dirty="0">
                <a:solidFill>
                  <a:srgbClr val="0070C0"/>
                </a:solidFill>
                <a:latin typeface="DFKai-SB" panose="03000509000000000000" pitchFamily="65" charset="-120"/>
                <a:ea typeface="DFKai-SB" panose="03000509000000000000" pitchFamily="65" charset="-120"/>
              </a:rPr>
              <a:t>和华如此说，也如此行了。 </a:t>
            </a:r>
          </a:p>
        </p:txBody>
      </p:sp>
    </p:spTree>
    <p:extLst>
      <p:ext uri="{BB962C8B-B14F-4D97-AF65-F5344CB8AC3E}">
        <p14:creationId xmlns:p14="http://schemas.microsoft.com/office/powerpoint/2010/main" val="496236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又说：神的国，我们可用甚么比较呢？可用甚么比喻表明呢？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好象一粒芥菜种，种在地里的时候，虽比地上的百种都小，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4:32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但种上以后，就长起来，比各样的菜都大，又长出大枝来，甚至天上的飞鸟可以宿在他的荫下。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4:33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耶稣用许多这样的比喻，照他们所能听的，对他们讲道。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4:34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若不用比喻，就不对他们讲；没有人的时候，就把一切的道讲给门徒听。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52400" y="4380730"/>
            <a:ext cx="8839200" cy="1200329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zh-CN" altLang="en-US" sz="2400" b="1" dirty="0" smtClean="0">
                <a:solidFill>
                  <a:srgbClr val="C0000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神国的特点：</a:t>
            </a:r>
            <a:r>
              <a:rPr lang="zh-CN" altLang="en-US" sz="2400" b="1" dirty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人</a:t>
            </a:r>
            <a:r>
              <a:rPr lang="zh-CN" altLang="en-US" sz="2400" b="1" dirty="0" smtClean="0">
                <a:solidFill>
                  <a:srgbClr val="0070C0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心对于神话语的领受是有顺序的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（律法下受教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因信称义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灵魂体及信心的原则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自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我意识（魂）从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肉体到新人的迁移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在新人里除灭内心的仇敌而得胜肉体</a:t>
            </a:r>
            <a:r>
              <a:rPr lang="zh-CN" altLang="en-US" sz="2400" b="1" dirty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  <a:sym typeface="Wingdings" panose="05000000000000000000" pitchFamily="2" charset="2"/>
              </a:rPr>
              <a:t></a:t>
            </a:r>
            <a:r>
              <a:rPr lang="zh-CN" altLang="en-US" sz="2400" b="1" dirty="0" smtClean="0">
                <a:solidFill>
                  <a:schemeClr val="bg1"/>
                </a:solidFill>
                <a:latin typeface="Microsoft YaHei" panose="020B0503020204020204" pitchFamily="34" charset="-122"/>
                <a:ea typeface="Microsoft YaHei" panose="020B0503020204020204" pitchFamily="34" charset="-122"/>
              </a:rPr>
              <a:t>与基督一同作王）</a:t>
            </a:r>
            <a:endParaRPr lang="zh-CN" altLang="en-US" sz="2400" b="1" dirty="0">
              <a:solidFill>
                <a:schemeClr val="bg1"/>
              </a:solidFill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pic>
        <p:nvPicPr>
          <p:cNvPr id="7" name="Picture 2" descr="Image result for parable of the mustard seed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106361"/>
            <a:ext cx="3070860" cy="30708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house on foundation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288" r="14002"/>
          <a:stretch/>
        </p:blipFill>
        <p:spPr bwMode="auto">
          <a:xfrm>
            <a:off x="5350793" y="1030256"/>
            <a:ext cx="3640808" cy="32006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5294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6198" y="773044"/>
            <a:ext cx="9036205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1071642" y="65158"/>
            <a:ext cx="685315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如何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从福音的角度看</a:t>
            </a:r>
            <a:r>
              <a:rPr kumimoji="0" lang="zh-CN" alt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</a:rPr>
              <a:t>福音书？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微软雅黑" panose="020B0503020204020204" pitchFamily="34" charset="-122"/>
              <a:ea typeface="微软雅黑" panose="020B0503020204020204" pitchFamily="34" charset="-122"/>
              <a:cs typeface="+mn-cs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76199" y="902855"/>
            <a:ext cx="5334001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可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4:35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当那天晚上，耶稣对门徒说：我们渡到那边去罢。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4:36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门徒离开众人，耶稣仍在船上，他们就把他一同带去；也有别的船和他同行。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4:37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忽然起了暴风，波浪打入船内，甚至船要满了水。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4:38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耶稣在船尾上，枕着枕头睡觉。门徒叫醒了他，说：夫子！我们丧命，你不顾么？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4:39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耶稣醒了，斥责风，向海说：住了罢！静了罢！风就止住，大大的平静了。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4:40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耶稣对他们说：为甚么胆怯？你们还没有信心么？ </a:t>
            </a:r>
            <a:r>
              <a:rPr kumimoji="0" lang="en-US" altLang="zh-CN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4:41 </a:t>
            </a:r>
            <a:r>
              <a:rPr kumimoji="0" lang="zh-CN" altLang="en-US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n-cs"/>
              </a:rPr>
              <a:t>他们就大大的惧怕，彼此说：这到底是谁，连风和海也听从他了。 </a:t>
            </a:r>
          </a:p>
        </p:txBody>
      </p:sp>
      <p:pic>
        <p:nvPicPr>
          <p:cNvPr id="3074" name="Picture 2" descr="Image result for jesus sleeps in storm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8925" y="876300"/>
            <a:ext cx="3429000" cy="23865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Related image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58" b="4690"/>
          <a:stretch/>
        </p:blipFill>
        <p:spPr bwMode="auto">
          <a:xfrm>
            <a:off x="5368925" y="3314700"/>
            <a:ext cx="3429000" cy="2362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72609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0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650CF762AE7594886EEB61DBC512435" ma:contentTypeVersion="0" ma:contentTypeDescription="Create a new document." ma:contentTypeScope="" ma:versionID="ac8759a319ee6a20e23f251f52b29d7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3a58bf80af4c871034140dbab71aa977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B81EEF0-C477-4DE5-A8BD-E3E11713BD2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365D0BD-88B8-4028-8150-DE6518ADD3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3192CEE-5900-482E-BE20-28652FF1739B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4515</TotalTime>
  <Words>1313</Words>
  <Application>Microsoft Office PowerPoint</Application>
  <PresentationFormat>On-screen Show (16:10)</PresentationFormat>
  <Paragraphs>22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DFKai-SB</vt:lpstr>
      <vt:lpstr>Microsoft YaHei</vt:lpstr>
      <vt:lpstr>Microsoft YaHei</vt:lpstr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YZ</dc:creator>
  <cp:lastModifiedBy>Zhao, Yan [CHEM]</cp:lastModifiedBy>
  <cp:revision>384</cp:revision>
  <dcterms:created xsi:type="dcterms:W3CDTF">2011-09-04T18:01:24Z</dcterms:created>
  <dcterms:modified xsi:type="dcterms:W3CDTF">2018-05-13T14:38:10Z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0x0101009650CF762AE7594886EEB61DBC512435</vt:lpwstr>
  </property>
</Properties>
</file>