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9"/>
  </p:notesMasterIdLst>
  <p:sldIdLst>
    <p:sldId id="451" r:id="rId5"/>
    <p:sldId id="457" r:id="rId6"/>
    <p:sldId id="458" r:id="rId7"/>
    <p:sldId id="460" r:id="rId8"/>
    <p:sldId id="474" r:id="rId9"/>
    <p:sldId id="462" r:id="rId10"/>
    <p:sldId id="453" r:id="rId11"/>
    <p:sldId id="463" r:id="rId12"/>
    <p:sldId id="468" r:id="rId13"/>
    <p:sldId id="469" r:id="rId14"/>
    <p:sldId id="470" r:id="rId15"/>
    <p:sldId id="471" r:id="rId16"/>
    <p:sldId id="472" r:id="rId17"/>
    <p:sldId id="473" r:id="rId18"/>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7995" autoAdjust="0"/>
  </p:normalViewPr>
  <p:slideViewPr>
    <p:cSldViewPr>
      <p:cViewPr varScale="1">
        <p:scale>
          <a:sx n="83" d="100"/>
          <a:sy n="83" d="100"/>
        </p:scale>
        <p:origin x="1161" y="71"/>
      </p:cViewPr>
      <p:guideLst>
        <p:guide orient="horz" pos="180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F0BC0-C258-4143-80A7-62AF4EC59403}" type="datetimeFigureOut">
              <a:rPr lang="en-US" smtClean="0"/>
              <a:t>5/6/2018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47654-ACFE-458A-85AD-C598074A1F60}" type="slidenum">
              <a:rPr lang="en-US" smtClean="0"/>
              <a:t>‹#›</a:t>
            </a:fld>
            <a:endParaRPr lang="en-US"/>
          </a:p>
        </p:txBody>
      </p:sp>
    </p:spTree>
    <p:extLst>
      <p:ext uri="{BB962C8B-B14F-4D97-AF65-F5344CB8AC3E}">
        <p14:creationId xmlns:p14="http://schemas.microsoft.com/office/powerpoint/2010/main" val="322280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244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7255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110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586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306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45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33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323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645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11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717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415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111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898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83973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58580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51684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2692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48A81-1217-4603-BECF-21BE9C9D1DB8}"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16743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48A81-1217-4603-BECF-21BE9C9D1DB8}"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63836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48A81-1217-4603-BECF-21BE9C9D1DB8}" type="datetimeFigureOut">
              <a:rPr lang="en-US" smtClean="0"/>
              <a:t>5/6/2018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81790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48A81-1217-4603-BECF-21BE9C9D1DB8}" type="datetimeFigureOut">
              <a:rPr lang="en-US" smtClean="0"/>
              <a:t>5/6/2018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31306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48A81-1217-4603-BECF-21BE9C9D1DB8}" type="datetimeFigureOut">
              <a:rPr lang="en-US" smtClean="0"/>
              <a:t>5/6/2018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92058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198166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85276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5248A81-1217-4603-BECF-21BE9C9D1DB8}" type="datetimeFigureOut">
              <a:rPr lang="en-US" smtClean="0"/>
              <a:t>5/6/2018</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DDAE579-F5D8-4740-994C-2EEFAA7CB579}" type="slidenum">
              <a:rPr lang="en-US" smtClean="0"/>
              <a:t>‹#›</a:t>
            </a:fld>
            <a:endParaRPr lang="en-US"/>
          </a:p>
        </p:txBody>
      </p:sp>
    </p:spTree>
    <p:extLst>
      <p:ext uri="{BB962C8B-B14F-4D97-AF65-F5344CB8AC3E}">
        <p14:creationId xmlns:p14="http://schemas.microsoft.com/office/powerpoint/2010/main" val="384921063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213121" y="1104900"/>
            <a:ext cx="8648521" cy="2123658"/>
          </a:xfrm>
          <a:prstGeom prst="rect">
            <a:avLst/>
          </a:prstGeom>
          <a:noFill/>
          <a:scene3d>
            <a:camera prst="orthographicFront"/>
            <a:lightRig rig="soft" dir="t"/>
          </a:scene3d>
          <a:sp3d>
            <a:bevelT/>
          </a:sp3d>
        </p:spPr>
        <p:txBody>
          <a:bodyPr wrap="none" rtlCol="0">
            <a:spAutoFit/>
            <a:sp3d extrusionH="57150" contourW="12700" prstMaterial="plastic">
              <a:bevelT prst="coolSlant"/>
              <a:extrusionClr>
                <a:srgbClr val="66FF99"/>
              </a:extrusionClr>
              <a:contourClr>
                <a:schemeClr val="bg1"/>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600" b="1" i="0" u="none" strike="noStrike" kern="1200" cap="none" spc="0" normalizeH="0" baseline="0" noProof="0" dirty="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rPr>
              <a:t>神</a:t>
            </a:r>
            <a:r>
              <a:rPr kumimoji="0" lang="zh-CN" altLang="en-US" sz="6600" b="1" i="0" u="none" strike="noStrike" kern="1200" cap="none" spc="0" normalizeH="0" baseline="0" noProof="0" dirty="0" smtClean="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rPr>
              <a:t>的儿子，福音的起头</a:t>
            </a:r>
            <a:endParaRPr kumimoji="0" lang="en-US" altLang="zh-CN" sz="6600" b="1" i="0" u="none" strike="noStrike" kern="1200" cap="none" spc="0" normalizeH="0" baseline="0" noProof="0" dirty="0" smtClean="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600" b="1" i="0" u="none" strike="noStrike" kern="1200" cap="none" spc="0" normalizeH="0" baseline="0" noProof="0" dirty="0" smtClean="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rPr>
              <a:t>（</a:t>
            </a:r>
            <a:r>
              <a:rPr kumimoji="0" lang="en-US" altLang="zh-CN" sz="6600" b="1" i="0" u="none" strike="noStrike" kern="1200" cap="none" spc="0" normalizeH="0" baseline="0" noProof="0" dirty="0" smtClean="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rPr>
              <a:t>12</a:t>
            </a:r>
            <a:r>
              <a:rPr kumimoji="0" lang="zh-CN" altLang="en-US" sz="6600" b="1" i="0" u="none" strike="noStrike" kern="1200" cap="none" spc="0" normalizeH="0" baseline="0" noProof="0" dirty="0" smtClean="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rPr>
              <a:t>）</a:t>
            </a:r>
            <a:endParaRPr kumimoji="0" lang="en-US" altLang="zh-CN" sz="6600" b="1" i="0" u="none" strike="noStrike" kern="1200" cap="none" spc="0" normalizeH="0" baseline="0" noProof="0" dirty="0" smtClean="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endParaRPr>
          </a:p>
        </p:txBody>
      </p:sp>
    </p:spTree>
    <p:extLst>
      <p:ext uri="{BB962C8B-B14F-4D97-AF65-F5344CB8AC3E}">
        <p14:creationId xmlns:p14="http://schemas.microsoft.com/office/powerpoint/2010/main" val="174222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ectangle 19"/>
          <p:cNvSpPr/>
          <p:nvPr/>
        </p:nvSpPr>
        <p:spPr>
          <a:xfrm>
            <a:off x="76199" y="902855"/>
            <a:ext cx="9036204" cy="4862870"/>
          </a:xfrm>
          <a:prstGeom prst="rect">
            <a:avLst/>
          </a:prstGeom>
        </p:spPr>
        <p:txBody>
          <a:bodyPr wrap="square">
            <a:spAutoFit/>
          </a:bodyPr>
          <a:lstStyle/>
          <a:p>
            <a:r>
              <a:rPr lang="en-US" altLang="zh-CN" sz="2400" b="1" dirty="0">
                <a:solidFill>
                  <a:srgbClr val="0070C0"/>
                </a:solidFill>
                <a:latin typeface="Microsoft YaHei" panose="020B0503020204020204" pitchFamily="34" charset="-122"/>
                <a:ea typeface="Microsoft YaHei" panose="020B0503020204020204" pitchFamily="34" charset="-122"/>
              </a:rPr>
              <a:t>3. </a:t>
            </a:r>
            <a:r>
              <a:rPr lang="zh-CN" altLang="en-US" sz="2400" b="1" dirty="0">
                <a:solidFill>
                  <a:srgbClr val="0070C0"/>
                </a:solidFill>
                <a:latin typeface="Microsoft YaHei" panose="020B0503020204020204" pitchFamily="34" charset="-122"/>
                <a:ea typeface="Microsoft YaHei" panose="020B0503020204020204" pitchFamily="34" charset="-122"/>
              </a:rPr>
              <a:t>因信称义</a:t>
            </a:r>
            <a:endParaRPr lang="en-US" altLang="zh-CN" sz="2400" b="1" dirty="0">
              <a:solidFill>
                <a:srgbClr val="0070C0"/>
              </a:solidFill>
              <a:latin typeface="Microsoft YaHei" panose="020B0503020204020204" pitchFamily="34" charset="-122"/>
              <a:ea typeface="Microsoft YaHei" panose="020B0503020204020204" pitchFamily="34" charset="-122"/>
            </a:endParaRPr>
          </a:p>
          <a:p>
            <a:endParaRPr lang="en-US" altLang="zh-CN" sz="2200" dirty="0">
              <a:solidFill>
                <a:schemeClr val="bg1"/>
              </a:solidFill>
              <a:latin typeface="Microsoft YaHei" panose="020B0503020204020204" pitchFamily="34" charset="-122"/>
              <a:ea typeface="Microsoft YaHei" panose="020B0503020204020204" pitchFamily="34" charset="-122"/>
            </a:endParaRPr>
          </a:p>
          <a:p>
            <a:r>
              <a:rPr lang="zh-CN" altLang="en-US" sz="2200" b="1" dirty="0">
                <a:solidFill>
                  <a:schemeClr val="bg1"/>
                </a:solidFill>
                <a:latin typeface="Microsoft YaHei" panose="020B0503020204020204" pitchFamily="34" charset="-122"/>
                <a:ea typeface="Microsoft YaHei" panose="020B0503020204020204" pitchFamily="34" charset="-122"/>
              </a:rPr>
              <a:t>基督信仰最基要的真理就是因信称义</a:t>
            </a:r>
            <a:r>
              <a:rPr lang="zh-CN" altLang="en-US" sz="2200" dirty="0">
                <a:solidFill>
                  <a:schemeClr val="bg1"/>
                </a:solidFill>
                <a:latin typeface="Microsoft YaHei" panose="020B0503020204020204" pitchFamily="34" charset="-122"/>
                <a:ea typeface="Microsoft YaHei" panose="020B0503020204020204" pitchFamily="34" charset="-122"/>
              </a:rPr>
              <a:t>（罗马书</a:t>
            </a:r>
            <a:r>
              <a:rPr lang="en-US" altLang="zh-CN" sz="2200" dirty="0">
                <a:solidFill>
                  <a:schemeClr val="bg1"/>
                </a:solidFill>
                <a:latin typeface="Microsoft YaHei" panose="020B0503020204020204" pitchFamily="34" charset="-122"/>
                <a:ea typeface="Microsoft YaHei" panose="020B0503020204020204" pitchFamily="34" charset="-122"/>
              </a:rPr>
              <a:t>1-5</a:t>
            </a:r>
            <a:r>
              <a:rPr lang="zh-CN" altLang="en-US" sz="2200" dirty="0">
                <a:solidFill>
                  <a:schemeClr val="bg1"/>
                </a:solidFill>
                <a:latin typeface="Microsoft YaHei" panose="020B0503020204020204" pitchFamily="34" charset="-122"/>
                <a:ea typeface="Microsoft YaHei" panose="020B0503020204020204" pitchFamily="34" charset="-122"/>
              </a:rPr>
              <a:t>章，加拉太书）。但是，只是头脑上知道这个词甚至其含义是不够的。</a:t>
            </a:r>
            <a:r>
              <a:rPr lang="zh-CN" altLang="en-US" sz="2200" b="1" dirty="0">
                <a:solidFill>
                  <a:srgbClr val="C00000"/>
                </a:solidFill>
                <a:latin typeface="Microsoft YaHei" panose="020B0503020204020204" pitchFamily="34" charset="-122"/>
                <a:ea typeface="Microsoft YaHei" panose="020B0503020204020204" pitchFamily="34" charset="-122"/>
              </a:rPr>
              <a:t>天然人的本性是靠自己，所以头脑上知道因信称义和内心里真接受完全是两回事</a:t>
            </a:r>
            <a:r>
              <a:rPr lang="zh-CN" altLang="en-US" sz="2200" dirty="0">
                <a:solidFill>
                  <a:schemeClr val="bg1"/>
                </a:solidFill>
                <a:latin typeface="Microsoft YaHei" panose="020B0503020204020204" pitchFamily="34" charset="-122"/>
                <a:ea typeface="Microsoft YaHei" panose="020B0503020204020204" pitchFamily="34" charset="-122"/>
              </a:rPr>
              <a:t>（太</a:t>
            </a:r>
            <a:r>
              <a:rPr lang="en-US" altLang="zh-CN" sz="2200" dirty="0">
                <a:solidFill>
                  <a:schemeClr val="bg1"/>
                </a:solidFill>
                <a:latin typeface="Microsoft YaHei" panose="020B0503020204020204" pitchFamily="34" charset="-122"/>
                <a:ea typeface="Microsoft YaHei" panose="020B0503020204020204" pitchFamily="34" charset="-122"/>
              </a:rPr>
              <a:t>13</a:t>
            </a:r>
            <a:r>
              <a:rPr lang="zh-CN" altLang="en-US" sz="2200" dirty="0">
                <a:solidFill>
                  <a:schemeClr val="bg1"/>
                </a:solidFill>
                <a:latin typeface="Microsoft YaHei" panose="020B0503020204020204" pitchFamily="34" charset="-122"/>
                <a:ea typeface="Microsoft YaHei" panose="020B0503020204020204" pitchFamily="34" charset="-122"/>
              </a:rPr>
              <a:t>：</a:t>
            </a:r>
            <a:r>
              <a:rPr lang="en-US" altLang="zh-CN" sz="2200" dirty="0">
                <a:solidFill>
                  <a:schemeClr val="bg1"/>
                </a:solidFill>
                <a:latin typeface="Microsoft YaHei" panose="020B0503020204020204" pitchFamily="34" charset="-122"/>
                <a:ea typeface="Microsoft YaHei" panose="020B0503020204020204" pitchFamily="34" charset="-122"/>
              </a:rPr>
              <a:t>15</a:t>
            </a:r>
            <a:r>
              <a:rPr lang="zh-CN" altLang="en-US" sz="2200" dirty="0">
                <a:solidFill>
                  <a:schemeClr val="bg1"/>
                </a:solidFill>
                <a:latin typeface="Microsoft YaHei" panose="020B0503020204020204" pitchFamily="34" charset="-122"/>
                <a:ea typeface="Microsoft YaHei" panose="020B0503020204020204" pitchFamily="34" charset="-122"/>
              </a:rPr>
              <a:t>；罗</a:t>
            </a:r>
            <a:r>
              <a:rPr lang="en-US" altLang="zh-CN" sz="2200" dirty="0">
                <a:solidFill>
                  <a:schemeClr val="bg1"/>
                </a:solidFill>
                <a:latin typeface="Microsoft YaHei" panose="020B0503020204020204" pitchFamily="34" charset="-122"/>
                <a:ea typeface="Microsoft YaHei" panose="020B0503020204020204" pitchFamily="34" charset="-122"/>
              </a:rPr>
              <a:t>10</a:t>
            </a:r>
            <a:r>
              <a:rPr lang="zh-CN" altLang="en-US" sz="2200" dirty="0">
                <a:solidFill>
                  <a:schemeClr val="bg1"/>
                </a:solidFill>
                <a:latin typeface="Microsoft YaHei" panose="020B0503020204020204" pitchFamily="34" charset="-122"/>
                <a:ea typeface="Microsoft YaHei" panose="020B0503020204020204" pitchFamily="34" charset="-122"/>
              </a:rPr>
              <a:t>：</a:t>
            </a:r>
            <a:r>
              <a:rPr lang="en-US" altLang="zh-CN" sz="2200" dirty="0">
                <a:solidFill>
                  <a:schemeClr val="bg1"/>
                </a:solidFill>
                <a:latin typeface="Microsoft YaHei" panose="020B0503020204020204" pitchFamily="34" charset="-122"/>
                <a:ea typeface="Microsoft YaHei" panose="020B0503020204020204" pitchFamily="34" charset="-122"/>
              </a:rPr>
              <a:t>10</a:t>
            </a:r>
            <a:r>
              <a:rPr lang="zh-CN" altLang="en-US" sz="2200" dirty="0">
                <a:solidFill>
                  <a:schemeClr val="bg1"/>
                </a:solidFill>
                <a:latin typeface="Microsoft YaHei" panose="020B0503020204020204" pitchFamily="34" charset="-122"/>
                <a:ea typeface="Microsoft YaHei" panose="020B0503020204020204" pitchFamily="34" charset="-122"/>
              </a:rPr>
              <a:t>）。只有当我们内心深处可以相信神真的把基督的义给了我，我真的因信成了义人（虽然外面的行为表现还不完全，罗</a:t>
            </a:r>
            <a:r>
              <a:rPr lang="en-US" altLang="zh-CN" sz="2200" dirty="0">
                <a:solidFill>
                  <a:schemeClr val="bg1"/>
                </a:solidFill>
                <a:latin typeface="Microsoft YaHei" panose="020B0503020204020204" pitchFamily="34" charset="-122"/>
                <a:ea typeface="Microsoft YaHei" panose="020B0503020204020204" pitchFamily="34" charset="-122"/>
              </a:rPr>
              <a:t>4</a:t>
            </a:r>
            <a:r>
              <a:rPr lang="zh-CN" altLang="en-US" sz="2200" dirty="0">
                <a:solidFill>
                  <a:schemeClr val="bg1"/>
                </a:solidFill>
                <a:latin typeface="Microsoft YaHei" panose="020B0503020204020204" pitchFamily="34" charset="-122"/>
                <a:ea typeface="Microsoft YaHei" panose="020B0503020204020204" pitchFamily="34" charset="-122"/>
              </a:rPr>
              <a:t>：</a:t>
            </a:r>
            <a:r>
              <a:rPr lang="en-US" altLang="zh-CN" sz="2200" dirty="0">
                <a:solidFill>
                  <a:schemeClr val="bg1"/>
                </a:solidFill>
                <a:latin typeface="Microsoft YaHei" panose="020B0503020204020204" pitchFamily="34" charset="-122"/>
                <a:ea typeface="Microsoft YaHei" panose="020B0503020204020204" pitchFamily="34" charset="-122"/>
              </a:rPr>
              <a:t>4-5</a:t>
            </a:r>
            <a:r>
              <a:rPr lang="zh-CN" altLang="en-US" sz="2200" dirty="0">
                <a:solidFill>
                  <a:schemeClr val="bg1"/>
                </a:solidFill>
                <a:latin typeface="Microsoft YaHei" panose="020B0503020204020204" pitchFamily="34" charset="-122"/>
                <a:ea typeface="Microsoft YaHei" panose="020B0503020204020204" pitchFamily="34" charset="-122"/>
              </a:rPr>
              <a:t>），我们才可以进一步明白、接受救恩其它的内容（罗</a:t>
            </a:r>
            <a:r>
              <a:rPr lang="en-US" altLang="zh-CN" sz="2200" dirty="0">
                <a:solidFill>
                  <a:schemeClr val="bg1"/>
                </a:solidFill>
                <a:latin typeface="Microsoft YaHei" panose="020B0503020204020204" pitchFamily="34" charset="-122"/>
                <a:ea typeface="Microsoft YaHei" panose="020B0503020204020204" pitchFamily="34" charset="-122"/>
              </a:rPr>
              <a:t>5</a:t>
            </a:r>
            <a:r>
              <a:rPr lang="zh-CN" altLang="en-US" sz="2200" dirty="0">
                <a:solidFill>
                  <a:schemeClr val="bg1"/>
                </a:solidFill>
                <a:latin typeface="Microsoft YaHei" panose="020B0503020204020204" pitchFamily="34" charset="-122"/>
                <a:ea typeface="Microsoft YaHei" panose="020B0503020204020204" pitchFamily="34" charset="-122"/>
              </a:rPr>
              <a:t>：</a:t>
            </a:r>
            <a:r>
              <a:rPr lang="en-US" altLang="zh-CN" sz="2200" dirty="0">
                <a:solidFill>
                  <a:schemeClr val="bg1"/>
                </a:solidFill>
                <a:latin typeface="Microsoft YaHei" panose="020B0503020204020204" pitchFamily="34" charset="-122"/>
                <a:ea typeface="Microsoft YaHei" panose="020B0503020204020204" pitchFamily="34" charset="-122"/>
              </a:rPr>
              <a:t>1-2</a:t>
            </a:r>
            <a:r>
              <a:rPr lang="zh-CN" altLang="en-US" sz="2200" dirty="0">
                <a:solidFill>
                  <a:schemeClr val="bg1"/>
                </a:solidFill>
                <a:latin typeface="Microsoft YaHei" panose="020B0503020204020204" pitchFamily="34" charset="-122"/>
                <a:ea typeface="Microsoft YaHei" panose="020B0503020204020204" pitchFamily="34" charset="-122"/>
              </a:rPr>
              <a:t>）。因信称义就是让基督的宝血真的洗净我们靠自己善行和努力不能洗净的良心（来</a:t>
            </a:r>
            <a:r>
              <a:rPr lang="en-US" altLang="zh-CN" sz="2200" dirty="0">
                <a:solidFill>
                  <a:schemeClr val="bg1"/>
                </a:solidFill>
                <a:latin typeface="Microsoft YaHei" panose="020B0503020204020204" pitchFamily="34" charset="-122"/>
                <a:ea typeface="Microsoft YaHei" panose="020B0503020204020204" pitchFamily="34" charset="-122"/>
              </a:rPr>
              <a:t>9</a:t>
            </a:r>
            <a:r>
              <a:rPr lang="zh-CN" altLang="en-US" sz="2200" dirty="0">
                <a:solidFill>
                  <a:schemeClr val="bg1"/>
                </a:solidFill>
                <a:latin typeface="Microsoft YaHei" panose="020B0503020204020204" pitchFamily="34" charset="-122"/>
                <a:ea typeface="Microsoft YaHei" panose="020B0503020204020204" pitchFamily="34" charset="-122"/>
              </a:rPr>
              <a:t>：</a:t>
            </a:r>
            <a:r>
              <a:rPr lang="en-US" altLang="zh-CN" sz="2200" dirty="0">
                <a:solidFill>
                  <a:schemeClr val="bg1"/>
                </a:solidFill>
                <a:latin typeface="Microsoft YaHei" panose="020B0503020204020204" pitchFamily="34" charset="-122"/>
                <a:ea typeface="Microsoft YaHei" panose="020B0503020204020204" pitchFamily="34" charset="-122"/>
              </a:rPr>
              <a:t>13-14</a:t>
            </a:r>
            <a:r>
              <a:rPr lang="zh-CN" altLang="en-US" sz="2200" dirty="0">
                <a:solidFill>
                  <a:schemeClr val="bg1"/>
                </a:solidFill>
                <a:latin typeface="Microsoft YaHei" panose="020B0503020204020204" pitchFamily="34" charset="-122"/>
                <a:ea typeface="Microsoft YaHei" panose="020B0503020204020204" pitchFamily="34" charset="-122"/>
              </a:rPr>
              <a:t>），好让我们在信仰上继续迈进。没有这个基要的真理，我们很难真正体会福音更深的内容。以下系列，就是要让基督徒牢牢建立这个信仰，不是头脑明白或认同一个教义，而是真心相信接受神的义成为自己的（林后</a:t>
            </a:r>
            <a:r>
              <a:rPr lang="en-US" altLang="zh-CN" sz="2200" dirty="0">
                <a:solidFill>
                  <a:schemeClr val="bg1"/>
                </a:solidFill>
                <a:latin typeface="Microsoft YaHei" panose="020B0503020204020204" pitchFamily="34" charset="-122"/>
                <a:ea typeface="Microsoft YaHei" panose="020B0503020204020204" pitchFamily="34" charset="-122"/>
              </a:rPr>
              <a:t>5</a:t>
            </a:r>
            <a:r>
              <a:rPr lang="zh-CN" altLang="en-US" sz="2200" dirty="0">
                <a:solidFill>
                  <a:schemeClr val="bg1"/>
                </a:solidFill>
                <a:latin typeface="Microsoft YaHei" panose="020B0503020204020204" pitchFamily="34" charset="-122"/>
                <a:ea typeface="Microsoft YaHei" panose="020B0503020204020204" pitchFamily="34" charset="-122"/>
              </a:rPr>
              <a:t>：</a:t>
            </a:r>
            <a:r>
              <a:rPr lang="en-US" altLang="zh-CN" sz="2200" dirty="0">
                <a:solidFill>
                  <a:schemeClr val="bg1"/>
                </a:solidFill>
                <a:latin typeface="Microsoft YaHei" panose="020B0503020204020204" pitchFamily="34" charset="-122"/>
                <a:ea typeface="Microsoft YaHei" panose="020B0503020204020204" pitchFamily="34" charset="-122"/>
              </a:rPr>
              <a:t>21</a:t>
            </a:r>
            <a:r>
              <a:rPr lang="zh-CN" altLang="en-US" sz="2200" dirty="0">
                <a:solidFill>
                  <a:schemeClr val="bg1"/>
                </a:solidFill>
                <a:latin typeface="Microsoft YaHei" panose="020B0503020204020204" pitchFamily="34" charset="-122"/>
                <a:ea typeface="Microsoft YaHei" panose="020B0503020204020204" pitchFamily="34" charset="-122"/>
              </a:rPr>
              <a:t>）。</a:t>
            </a:r>
            <a:r>
              <a:rPr lang="zh-CN" altLang="en-US" sz="2200" b="1" dirty="0">
                <a:solidFill>
                  <a:srgbClr val="C00000"/>
                </a:solidFill>
                <a:latin typeface="Microsoft YaHei" panose="020B0503020204020204" pitchFamily="34" charset="-122"/>
                <a:ea typeface="Microsoft YaHei" panose="020B0503020204020204" pitchFamily="34" charset="-122"/>
              </a:rPr>
              <a:t>明白因信称义，是基督徒信仰的转折点</a:t>
            </a:r>
            <a:r>
              <a:rPr lang="zh-CN" altLang="en-US" sz="2200" dirty="0">
                <a:solidFill>
                  <a:schemeClr val="bg1"/>
                </a:solidFill>
                <a:latin typeface="Microsoft YaHei" panose="020B0503020204020204" pitchFamily="34" charset="-122"/>
                <a:ea typeface="Microsoft YaHei" panose="020B0503020204020204" pitchFamily="34" charset="-122"/>
              </a:rPr>
              <a:t>，让我们的信仰根基建立在基督上、而不是自己的任何努力、善行或热心。</a:t>
            </a:r>
          </a:p>
        </p:txBody>
      </p:sp>
      <p:sp>
        <p:nvSpPr>
          <p:cNvPr id="5" name="TextBox 4"/>
          <p:cNvSpPr txBox="1"/>
          <p:nvPr/>
        </p:nvSpPr>
        <p:spPr>
          <a:xfrm>
            <a:off x="1600200" y="65158"/>
            <a:ext cx="5929432" cy="707886"/>
          </a:xfrm>
          <a:prstGeom prst="rect">
            <a:avLst/>
          </a:prstGeom>
          <a:noFill/>
        </p:spPr>
        <p:txBody>
          <a:bodyPr wrap="square" rtlCol="0">
            <a:spAutoFit/>
          </a:bodyPr>
          <a:lstStyle/>
          <a:p>
            <a:pPr>
              <a:defRPr/>
            </a:pPr>
            <a:r>
              <a:rPr lang="zh-CN" altLang="en-US" sz="4000" b="1" dirty="0">
                <a:solidFill>
                  <a:srgbClr val="C00000"/>
                </a:solidFill>
                <a:latin typeface="微软雅黑" panose="020B0503020204020204" pitchFamily="34" charset="-122"/>
                <a:ea typeface="微软雅黑" panose="020B0503020204020204" pitchFamily="34" charset="-122"/>
              </a:rPr>
              <a:t>恩</a:t>
            </a:r>
            <a:r>
              <a:rPr lang="zh-CN" altLang="en-US" sz="4000" b="1" dirty="0" smtClean="0">
                <a:solidFill>
                  <a:srgbClr val="C00000"/>
                </a:solidFill>
                <a:latin typeface="微软雅黑" panose="020B0503020204020204" pitchFamily="34" charset="-122"/>
                <a:ea typeface="微软雅黑" panose="020B0503020204020204" pitchFamily="34" charset="-122"/>
              </a:rPr>
              <a:t>典</a:t>
            </a:r>
            <a:r>
              <a:rPr lang="zh-CN" altLang="en-US" sz="4000" b="1" dirty="0">
                <a:solidFill>
                  <a:srgbClr val="C00000"/>
                </a:solidFill>
                <a:latin typeface="微软雅黑" panose="020B0503020204020204" pitchFamily="34" charset="-122"/>
                <a:ea typeface="微软雅黑" panose="020B0503020204020204" pitchFamily="34" charset="-122"/>
              </a:rPr>
              <a:t>（罗马书</a:t>
            </a:r>
            <a:r>
              <a:rPr lang="zh-CN" altLang="en-US" sz="4000" b="1" dirty="0" smtClean="0">
                <a:solidFill>
                  <a:srgbClr val="C00000"/>
                </a:solidFill>
                <a:latin typeface="微软雅黑" panose="020B0503020204020204" pitchFamily="34" charset="-122"/>
                <a:ea typeface="微软雅黑" panose="020B0503020204020204" pitchFamily="34" charset="-122"/>
              </a:rPr>
              <a:t>）福</a:t>
            </a:r>
            <a:r>
              <a:rPr lang="zh-CN" altLang="en-US" sz="4000" b="1" dirty="0">
                <a:solidFill>
                  <a:srgbClr val="C00000"/>
                </a:solidFill>
                <a:latin typeface="微软雅黑" panose="020B0503020204020204" pitchFamily="34" charset="-122"/>
                <a:ea typeface="微软雅黑" panose="020B0503020204020204" pitchFamily="34" charset="-122"/>
              </a:rPr>
              <a:t>音进</a:t>
            </a:r>
            <a:r>
              <a:rPr lang="zh-CN" altLang="en-US" sz="4000" b="1" dirty="0" smtClean="0">
                <a:solidFill>
                  <a:srgbClr val="C00000"/>
                </a:solidFill>
                <a:latin typeface="微软雅黑" panose="020B0503020204020204" pitchFamily="34" charset="-122"/>
                <a:ea typeface="微软雅黑" panose="020B0503020204020204" pitchFamily="34" charset="-122"/>
              </a:rPr>
              <a:t>阶</a:t>
            </a:r>
            <a:endParaRPr kumimoji="0" 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7461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ectangle 19"/>
          <p:cNvSpPr/>
          <p:nvPr/>
        </p:nvSpPr>
        <p:spPr>
          <a:xfrm>
            <a:off x="76199" y="902855"/>
            <a:ext cx="9036204" cy="4955203"/>
          </a:xfrm>
          <a:prstGeom prst="rect">
            <a:avLst/>
          </a:prstGeom>
        </p:spPr>
        <p:txBody>
          <a:bodyPr wrap="square">
            <a:spAutoFit/>
          </a:bodyPr>
          <a:lstStyle/>
          <a:p>
            <a:r>
              <a:rPr lang="en-US" altLang="zh-CN" sz="2400" b="1" dirty="0">
                <a:solidFill>
                  <a:srgbClr val="0070C0"/>
                </a:solidFill>
                <a:latin typeface="Microsoft YaHei" panose="020B0503020204020204" pitchFamily="34" charset="-122"/>
                <a:ea typeface="Microsoft YaHei" panose="020B0503020204020204" pitchFamily="34" charset="-122"/>
              </a:rPr>
              <a:t>4. </a:t>
            </a:r>
            <a:r>
              <a:rPr lang="zh-CN" altLang="en-US" sz="2400" b="1" dirty="0">
                <a:solidFill>
                  <a:srgbClr val="0070C0"/>
                </a:solidFill>
                <a:latin typeface="Microsoft YaHei" panose="020B0503020204020204" pitchFamily="34" charset="-122"/>
                <a:ea typeface="Microsoft YaHei" panose="020B0503020204020204" pitchFamily="34" charset="-122"/>
              </a:rPr>
              <a:t>灵魂体与信心的基本原则</a:t>
            </a:r>
            <a:endParaRPr lang="en-US" altLang="zh-CN" sz="2400" b="1" dirty="0">
              <a:solidFill>
                <a:srgbClr val="0070C0"/>
              </a:solidFill>
              <a:latin typeface="Microsoft YaHei" panose="020B0503020204020204" pitchFamily="34" charset="-122"/>
              <a:ea typeface="Microsoft YaHei" panose="020B0503020204020204" pitchFamily="34" charset="-122"/>
            </a:endParaRPr>
          </a:p>
          <a:p>
            <a:endParaRPr lang="en-US" altLang="zh-CN" sz="2200" dirty="0">
              <a:solidFill>
                <a:schemeClr val="bg1"/>
              </a:solidFill>
              <a:latin typeface="Microsoft YaHei" panose="020B0503020204020204" pitchFamily="34" charset="-122"/>
              <a:ea typeface="Microsoft YaHei" panose="020B0503020204020204" pitchFamily="34" charset="-122"/>
            </a:endParaRPr>
          </a:p>
          <a:p>
            <a:r>
              <a:rPr lang="zh-CN" altLang="en-US" sz="2200" dirty="0">
                <a:solidFill>
                  <a:schemeClr val="bg1"/>
                </a:solidFill>
                <a:latin typeface="Microsoft YaHei" panose="020B0503020204020204" pitchFamily="34" charset="-122"/>
                <a:ea typeface="Microsoft YaHei" panose="020B0503020204020204" pitchFamily="34" charset="-122"/>
              </a:rPr>
              <a:t>因信称义的真理使我们的内心可以接受基督的义（罗</a:t>
            </a:r>
            <a:r>
              <a:rPr lang="en-US" altLang="zh-CN" sz="2200" dirty="0">
                <a:solidFill>
                  <a:schemeClr val="bg1"/>
                </a:solidFill>
                <a:latin typeface="Microsoft YaHei" panose="020B0503020204020204" pitchFamily="34" charset="-122"/>
                <a:ea typeface="Microsoft YaHei" panose="020B0503020204020204" pitchFamily="34" charset="-122"/>
              </a:rPr>
              <a:t>3</a:t>
            </a:r>
            <a:r>
              <a:rPr lang="zh-CN" altLang="en-US" sz="2200" dirty="0">
                <a:solidFill>
                  <a:schemeClr val="bg1"/>
                </a:solidFill>
                <a:latin typeface="Microsoft YaHei" panose="020B0503020204020204" pitchFamily="34" charset="-122"/>
                <a:ea typeface="Microsoft YaHei" panose="020B0503020204020204" pitchFamily="34" charset="-122"/>
              </a:rPr>
              <a:t>：</a:t>
            </a:r>
            <a:r>
              <a:rPr lang="en-US" altLang="zh-CN" sz="2200" dirty="0">
                <a:solidFill>
                  <a:schemeClr val="bg1"/>
                </a:solidFill>
                <a:latin typeface="Microsoft YaHei" panose="020B0503020204020204" pitchFamily="34" charset="-122"/>
                <a:ea typeface="Microsoft YaHei" panose="020B0503020204020204" pitchFamily="34" charset="-122"/>
              </a:rPr>
              <a:t>20-22</a:t>
            </a:r>
            <a:r>
              <a:rPr lang="zh-CN" altLang="en-US" sz="2200" dirty="0">
                <a:solidFill>
                  <a:schemeClr val="bg1"/>
                </a:solidFill>
                <a:latin typeface="Microsoft YaHei" panose="020B0503020204020204" pitchFamily="34" charset="-122"/>
                <a:ea typeface="Microsoft YaHei" panose="020B0503020204020204" pitchFamily="34" charset="-122"/>
              </a:rPr>
              <a:t>）。但是，如果不能脱离肉体，我们在经历上还是无法脱离罪的辖制（罗</a:t>
            </a:r>
            <a:r>
              <a:rPr lang="en-US" altLang="zh-CN" sz="2200" dirty="0">
                <a:solidFill>
                  <a:schemeClr val="bg1"/>
                </a:solidFill>
                <a:latin typeface="Microsoft YaHei" panose="020B0503020204020204" pitchFamily="34" charset="-122"/>
                <a:ea typeface="Microsoft YaHei" panose="020B0503020204020204" pitchFamily="34" charset="-122"/>
              </a:rPr>
              <a:t>7</a:t>
            </a:r>
            <a:r>
              <a:rPr lang="zh-CN" altLang="en-US" sz="2200" dirty="0">
                <a:solidFill>
                  <a:schemeClr val="bg1"/>
                </a:solidFill>
                <a:latin typeface="Microsoft YaHei" panose="020B0503020204020204" pitchFamily="34" charset="-122"/>
                <a:ea typeface="Microsoft YaHei" panose="020B0503020204020204" pitchFamily="34" charset="-122"/>
              </a:rPr>
              <a:t>：</a:t>
            </a:r>
            <a:r>
              <a:rPr lang="en-US" altLang="zh-CN" sz="2200" dirty="0">
                <a:solidFill>
                  <a:schemeClr val="bg1"/>
                </a:solidFill>
                <a:latin typeface="Microsoft YaHei" panose="020B0503020204020204" pitchFamily="34" charset="-122"/>
                <a:ea typeface="Microsoft YaHei" panose="020B0503020204020204" pitchFamily="34" charset="-122"/>
              </a:rPr>
              <a:t>5</a:t>
            </a:r>
            <a:r>
              <a:rPr lang="zh-CN" altLang="en-US" sz="2200" dirty="0">
                <a:solidFill>
                  <a:schemeClr val="bg1"/>
                </a:solidFill>
                <a:latin typeface="Microsoft YaHei" panose="020B0503020204020204" pitchFamily="34" charset="-122"/>
                <a:ea typeface="Microsoft YaHei" panose="020B0503020204020204" pitchFamily="34" charset="-122"/>
              </a:rPr>
              <a:t>；林前</a:t>
            </a:r>
            <a:r>
              <a:rPr lang="en-US" altLang="zh-CN" sz="2200" dirty="0">
                <a:solidFill>
                  <a:schemeClr val="bg1"/>
                </a:solidFill>
                <a:latin typeface="Microsoft YaHei" panose="020B0503020204020204" pitchFamily="34" charset="-122"/>
                <a:ea typeface="Microsoft YaHei" panose="020B0503020204020204" pitchFamily="34" charset="-122"/>
              </a:rPr>
              <a:t>3</a:t>
            </a:r>
            <a:r>
              <a:rPr lang="zh-CN" altLang="en-US" sz="2200" dirty="0">
                <a:solidFill>
                  <a:schemeClr val="bg1"/>
                </a:solidFill>
                <a:latin typeface="Microsoft YaHei" panose="020B0503020204020204" pitchFamily="34" charset="-122"/>
                <a:ea typeface="Microsoft YaHei" panose="020B0503020204020204" pitchFamily="34" charset="-122"/>
              </a:rPr>
              <a:t>：</a:t>
            </a:r>
            <a:r>
              <a:rPr lang="en-US" altLang="zh-CN" sz="2200" dirty="0">
                <a:solidFill>
                  <a:schemeClr val="bg1"/>
                </a:solidFill>
                <a:latin typeface="Microsoft YaHei" panose="020B0503020204020204" pitchFamily="34" charset="-122"/>
                <a:ea typeface="Microsoft YaHei" panose="020B0503020204020204" pitchFamily="34" charset="-122"/>
              </a:rPr>
              <a:t>1-3</a:t>
            </a:r>
            <a:r>
              <a:rPr lang="zh-CN" altLang="en-US" sz="2200" dirty="0">
                <a:solidFill>
                  <a:schemeClr val="bg1"/>
                </a:solidFill>
                <a:latin typeface="Microsoft YaHei" panose="020B0503020204020204" pitchFamily="34" charset="-122"/>
                <a:ea typeface="Microsoft YaHei" panose="020B0503020204020204" pitchFamily="34" charset="-122"/>
              </a:rPr>
              <a:t>；加</a:t>
            </a:r>
            <a:r>
              <a:rPr lang="en-US" altLang="zh-CN" sz="2200" dirty="0">
                <a:solidFill>
                  <a:schemeClr val="bg1"/>
                </a:solidFill>
                <a:latin typeface="Microsoft YaHei" panose="020B0503020204020204" pitchFamily="34" charset="-122"/>
                <a:ea typeface="Microsoft YaHei" panose="020B0503020204020204" pitchFamily="34" charset="-122"/>
              </a:rPr>
              <a:t>5</a:t>
            </a:r>
            <a:r>
              <a:rPr lang="zh-CN" altLang="en-US" sz="2200" dirty="0">
                <a:solidFill>
                  <a:schemeClr val="bg1"/>
                </a:solidFill>
                <a:latin typeface="Microsoft YaHei" panose="020B0503020204020204" pitchFamily="34" charset="-122"/>
                <a:ea typeface="Microsoft YaHei" panose="020B0503020204020204" pitchFamily="34" charset="-122"/>
              </a:rPr>
              <a:t>：</a:t>
            </a:r>
            <a:r>
              <a:rPr lang="en-US" altLang="zh-CN" sz="2200" dirty="0">
                <a:solidFill>
                  <a:schemeClr val="bg1"/>
                </a:solidFill>
                <a:latin typeface="Microsoft YaHei" panose="020B0503020204020204" pitchFamily="34" charset="-122"/>
                <a:ea typeface="Microsoft YaHei" panose="020B0503020204020204" pitchFamily="34" charset="-122"/>
              </a:rPr>
              <a:t>19-21</a:t>
            </a:r>
            <a:r>
              <a:rPr lang="zh-CN" altLang="en-US" sz="2200" dirty="0">
                <a:solidFill>
                  <a:schemeClr val="bg1"/>
                </a:solidFill>
                <a:latin typeface="Microsoft YaHei" panose="020B0503020204020204" pitchFamily="34" charset="-122"/>
                <a:ea typeface="Microsoft YaHei" panose="020B0503020204020204" pitchFamily="34" charset="-122"/>
              </a:rPr>
              <a:t>）。既然基督徒重生时已经有基督全新的生命（林后</a:t>
            </a:r>
            <a:r>
              <a:rPr lang="en-US" altLang="zh-CN" sz="2200" dirty="0">
                <a:solidFill>
                  <a:schemeClr val="bg1"/>
                </a:solidFill>
                <a:latin typeface="Microsoft YaHei" panose="020B0503020204020204" pitchFamily="34" charset="-122"/>
                <a:ea typeface="Microsoft YaHei" panose="020B0503020204020204" pitchFamily="34" charset="-122"/>
              </a:rPr>
              <a:t>5</a:t>
            </a:r>
            <a:r>
              <a:rPr lang="zh-CN" altLang="en-US" sz="2200" dirty="0">
                <a:solidFill>
                  <a:schemeClr val="bg1"/>
                </a:solidFill>
                <a:latin typeface="Microsoft YaHei" panose="020B0503020204020204" pitchFamily="34" charset="-122"/>
                <a:ea typeface="Microsoft YaHei" panose="020B0503020204020204" pitchFamily="34" charset="-122"/>
              </a:rPr>
              <a:t>：</a:t>
            </a:r>
            <a:r>
              <a:rPr lang="en-US" altLang="zh-CN" sz="2200" dirty="0">
                <a:solidFill>
                  <a:schemeClr val="bg1"/>
                </a:solidFill>
                <a:latin typeface="Microsoft YaHei" panose="020B0503020204020204" pitchFamily="34" charset="-122"/>
                <a:ea typeface="Microsoft YaHei" panose="020B0503020204020204" pitchFamily="34" charset="-122"/>
              </a:rPr>
              <a:t>17</a:t>
            </a:r>
            <a:r>
              <a:rPr lang="zh-CN" altLang="en-US" sz="2200" dirty="0">
                <a:solidFill>
                  <a:schemeClr val="bg1"/>
                </a:solidFill>
                <a:latin typeface="Microsoft YaHei" panose="020B0503020204020204" pitchFamily="34" charset="-122"/>
                <a:ea typeface="Microsoft YaHei" panose="020B0503020204020204" pitchFamily="34" charset="-122"/>
              </a:rPr>
              <a:t>），为什么却不能活出主的样式呢？这里最需要明白的，就是基督的生命是属灵的，是通过信心，而不是思想、感觉、或意志力来释放的（罗</a:t>
            </a:r>
            <a:r>
              <a:rPr lang="en-US" altLang="zh-CN" sz="2200" dirty="0">
                <a:solidFill>
                  <a:schemeClr val="bg1"/>
                </a:solidFill>
                <a:latin typeface="Microsoft YaHei" panose="020B0503020204020204" pitchFamily="34" charset="-122"/>
                <a:ea typeface="Microsoft YaHei" panose="020B0503020204020204" pitchFamily="34" charset="-122"/>
              </a:rPr>
              <a:t>8</a:t>
            </a:r>
            <a:r>
              <a:rPr lang="zh-CN" altLang="en-US" sz="2200" dirty="0">
                <a:solidFill>
                  <a:schemeClr val="bg1"/>
                </a:solidFill>
                <a:latin typeface="Microsoft YaHei" panose="020B0503020204020204" pitchFamily="34" charset="-122"/>
                <a:ea typeface="Microsoft YaHei" panose="020B0503020204020204" pitchFamily="34" charset="-122"/>
              </a:rPr>
              <a:t>：</a:t>
            </a:r>
            <a:r>
              <a:rPr lang="en-US" altLang="zh-CN" sz="2200" dirty="0">
                <a:solidFill>
                  <a:schemeClr val="bg1"/>
                </a:solidFill>
                <a:latin typeface="Microsoft YaHei" panose="020B0503020204020204" pitchFamily="34" charset="-122"/>
                <a:ea typeface="Microsoft YaHei" panose="020B0503020204020204" pitchFamily="34" charset="-122"/>
              </a:rPr>
              <a:t>4-8</a:t>
            </a:r>
            <a:r>
              <a:rPr lang="zh-CN" altLang="en-US" sz="2200" dirty="0">
                <a:solidFill>
                  <a:schemeClr val="bg1"/>
                </a:solidFill>
                <a:latin typeface="Microsoft YaHei" panose="020B0503020204020204" pitchFamily="34" charset="-122"/>
                <a:ea typeface="Microsoft YaHei" panose="020B0503020204020204" pitchFamily="34" charset="-122"/>
              </a:rPr>
              <a:t>）。</a:t>
            </a:r>
            <a:r>
              <a:rPr lang="zh-CN" altLang="en-US" sz="2200" b="1" dirty="0">
                <a:solidFill>
                  <a:srgbClr val="C00000"/>
                </a:solidFill>
                <a:latin typeface="Microsoft YaHei" panose="020B0503020204020204" pitchFamily="34" charset="-122"/>
                <a:ea typeface="Microsoft YaHei" panose="020B0503020204020204" pitchFamily="34" charset="-122"/>
              </a:rPr>
              <a:t>灵魂体的真理</a:t>
            </a:r>
            <a:r>
              <a:rPr lang="zh-CN" altLang="en-US" sz="2200" dirty="0">
                <a:solidFill>
                  <a:schemeClr val="bg1"/>
                </a:solidFill>
                <a:latin typeface="Microsoft YaHei" panose="020B0503020204020204" pitchFamily="34" charset="-122"/>
                <a:ea typeface="Microsoft YaHei" panose="020B0503020204020204" pitchFamily="34" charset="-122"/>
              </a:rPr>
              <a:t>（帖前</a:t>
            </a:r>
            <a:r>
              <a:rPr lang="en-US" altLang="zh-CN" sz="2200" dirty="0">
                <a:solidFill>
                  <a:schemeClr val="bg1"/>
                </a:solidFill>
                <a:latin typeface="Microsoft YaHei" panose="020B0503020204020204" pitchFamily="34" charset="-122"/>
                <a:ea typeface="Microsoft YaHei" panose="020B0503020204020204" pitchFamily="34" charset="-122"/>
              </a:rPr>
              <a:t>5</a:t>
            </a:r>
            <a:r>
              <a:rPr lang="zh-CN" altLang="en-US" sz="2200" dirty="0">
                <a:solidFill>
                  <a:schemeClr val="bg1"/>
                </a:solidFill>
                <a:latin typeface="Microsoft YaHei" panose="020B0503020204020204" pitchFamily="34" charset="-122"/>
                <a:ea typeface="Microsoft YaHei" panose="020B0503020204020204" pitchFamily="34" charset="-122"/>
              </a:rPr>
              <a:t>：</a:t>
            </a:r>
            <a:r>
              <a:rPr lang="en-US" altLang="zh-CN" sz="2200" dirty="0">
                <a:solidFill>
                  <a:schemeClr val="bg1"/>
                </a:solidFill>
                <a:latin typeface="Microsoft YaHei" panose="020B0503020204020204" pitchFamily="34" charset="-122"/>
                <a:ea typeface="Microsoft YaHei" panose="020B0503020204020204" pitchFamily="34" charset="-122"/>
              </a:rPr>
              <a:t>23</a:t>
            </a:r>
            <a:r>
              <a:rPr lang="zh-CN" altLang="en-US" sz="2200" dirty="0">
                <a:solidFill>
                  <a:schemeClr val="bg1"/>
                </a:solidFill>
                <a:latin typeface="Microsoft YaHei" panose="020B0503020204020204" pitchFamily="34" charset="-122"/>
                <a:ea typeface="Microsoft YaHei" panose="020B0503020204020204" pitchFamily="34" charset="-122"/>
              </a:rPr>
              <a:t>；来</a:t>
            </a:r>
            <a:r>
              <a:rPr lang="en-US" altLang="zh-CN" sz="2200" dirty="0">
                <a:solidFill>
                  <a:schemeClr val="bg1"/>
                </a:solidFill>
                <a:latin typeface="Microsoft YaHei" panose="020B0503020204020204" pitchFamily="34" charset="-122"/>
                <a:ea typeface="Microsoft YaHei" panose="020B0503020204020204" pitchFamily="34" charset="-122"/>
              </a:rPr>
              <a:t>4</a:t>
            </a:r>
            <a:r>
              <a:rPr lang="zh-CN" altLang="en-US" sz="2200" dirty="0">
                <a:solidFill>
                  <a:schemeClr val="bg1"/>
                </a:solidFill>
                <a:latin typeface="Microsoft YaHei" panose="020B0503020204020204" pitchFamily="34" charset="-122"/>
                <a:ea typeface="Microsoft YaHei" panose="020B0503020204020204" pitchFamily="34" charset="-122"/>
              </a:rPr>
              <a:t>：</a:t>
            </a:r>
            <a:r>
              <a:rPr lang="en-US" altLang="zh-CN" sz="2200" dirty="0">
                <a:solidFill>
                  <a:schemeClr val="bg1"/>
                </a:solidFill>
                <a:latin typeface="Microsoft YaHei" panose="020B0503020204020204" pitchFamily="34" charset="-122"/>
                <a:ea typeface="Microsoft YaHei" panose="020B0503020204020204" pitchFamily="34" charset="-122"/>
              </a:rPr>
              <a:t>12</a:t>
            </a:r>
            <a:r>
              <a:rPr lang="zh-CN" altLang="en-US" sz="2200" dirty="0">
                <a:solidFill>
                  <a:schemeClr val="bg1"/>
                </a:solidFill>
                <a:latin typeface="Microsoft YaHei" panose="020B0503020204020204" pitchFamily="34" charset="-122"/>
                <a:ea typeface="Microsoft YaHei" panose="020B0503020204020204" pitchFamily="34" charset="-122"/>
              </a:rPr>
              <a:t>；约三</a:t>
            </a:r>
            <a:r>
              <a:rPr lang="en-US" altLang="zh-CN" sz="2200" dirty="0">
                <a:solidFill>
                  <a:schemeClr val="bg1"/>
                </a:solidFill>
                <a:latin typeface="Microsoft YaHei" panose="020B0503020204020204" pitchFamily="34" charset="-122"/>
                <a:ea typeface="Microsoft YaHei" panose="020B0503020204020204" pitchFamily="34" charset="-122"/>
              </a:rPr>
              <a:t>1</a:t>
            </a:r>
            <a:r>
              <a:rPr lang="zh-CN" altLang="en-US" sz="2200" dirty="0">
                <a:solidFill>
                  <a:schemeClr val="bg1"/>
                </a:solidFill>
                <a:latin typeface="Microsoft YaHei" panose="020B0503020204020204" pitchFamily="34" charset="-122"/>
                <a:ea typeface="Microsoft YaHei" panose="020B0503020204020204" pitchFamily="34" charset="-122"/>
              </a:rPr>
              <a:t>：</a:t>
            </a:r>
            <a:r>
              <a:rPr lang="en-US" altLang="zh-CN" sz="2200" dirty="0">
                <a:solidFill>
                  <a:schemeClr val="bg1"/>
                </a:solidFill>
                <a:latin typeface="Microsoft YaHei" panose="020B0503020204020204" pitchFamily="34" charset="-122"/>
                <a:ea typeface="Microsoft YaHei" panose="020B0503020204020204" pitchFamily="34" charset="-122"/>
              </a:rPr>
              <a:t>2</a:t>
            </a:r>
            <a:r>
              <a:rPr lang="zh-CN" altLang="en-US" sz="2200" dirty="0">
                <a:solidFill>
                  <a:schemeClr val="bg1"/>
                </a:solidFill>
                <a:latin typeface="Microsoft YaHei" panose="020B0503020204020204" pitchFamily="34" charset="-122"/>
                <a:ea typeface="Microsoft YaHei" panose="020B0503020204020204" pitchFamily="34" charset="-122"/>
              </a:rPr>
              <a:t>；罗</a:t>
            </a:r>
            <a:r>
              <a:rPr lang="en-US" altLang="zh-CN" sz="2200" dirty="0">
                <a:solidFill>
                  <a:schemeClr val="bg1"/>
                </a:solidFill>
                <a:latin typeface="Microsoft YaHei" panose="020B0503020204020204" pitchFamily="34" charset="-122"/>
                <a:ea typeface="Microsoft YaHei" panose="020B0503020204020204" pitchFamily="34" charset="-122"/>
              </a:rPr>
              <a:t>6-8</a:t>
            </a:r>
            <a:r>
              <a:rPr lang="zh-CN" altLang="en-US" sz="2200" dirty="0">
                <a:solidFill>
                  <a:schemeClr val="bg1"/>
                </a:solidFill>
                <a:latin typeface="Microsoft YaHei" panose="020B0503020204020204" pitchFamily="34" charset="-122"/>
                <a:ea typeface="Microsoft YaHei" panose="020B0503020204020204" pitchFamily="34" charset="-122"/>
              </a:rPr>
              <a:t>），</a:t>
            </a:r>
            <a:r>
              <a:rPr lang="zh-CN" altLang="en-US" sz="2200" b="1" dirty="0">
                <a:solidFill>
                  <a:srgbClr val="C00000"/>
                </a:solidFill>
                <a:latin typeface="Microsoft YaHei" panose="020B0503020204020204" pitchFamily="34" charset="-122"/>
                <a:ea typeface="Microsoft YaHei" panose="020B0503020204020204" pitchFamily="34" charset="-122"/>
              </a:rPr>
              <a:t>就是让我们明白、认识这个属灵的生命已经在我们里面，当我们通过神的话语可以相信这是一个已经成就的事实时，就可以让基督的生命得以彰显</a:t>
            </a:r>
            <a:r>
              <a:rPr lang="zh-CN" altLang="en-US" sz="2200" dirty="0">
                <a:solidFill>
                  <a:schemeClr val="bg1"/>
                </a:solidFill>
                <a:latin typeface="Microsoft YaHei" panose="020B0503020204020204" pitchFamily="34" charset="-122"/>
                <a:ea typeface="Microsoft YaHei" panose="020B0503020204020204" pitchFamily="34" charset="-122"/>
              </a:rPr>
              <a:t>（弗</a:t>
            </a:r>
            <a:r>
              <a:rPr lang="en-US" altLang="zh-CN" sz="2200" dirty="0">
                <a:solidFill>
                  <a:schemeClr val="bg1"/>
                </a:solidFill>
                <a:latin typeface="Microsoft YaHei" panose="020B0503020204020204" pitchFamily="34" charset="-122"/>
                <a:ea typeface="Microsoft YaHei" panose="020B0503020204020204" pitchFamily="34" charset="-122"/>
              </a:rPr>
              <a:t>1</a:t>
            </a:r>
            <a:r>
              <a:rPr lang="zh-CN" altLang="en-US" sz="2200" dirty="0">
                <a:solidFill>
                  <a:schemeClr val="bg1"/>
                </a:solidFill>
                <a:latin typeface="Microsoft YaHei" panose="020B0503020204020204" pitchFamily="34" charset="-122"/>
                <a:ea typeface="Microsoft YaHei" panose="020B0503020204020204" pitchFamily="34" charset="-122"/>
              </a:rPr>
              <a:t>：</a:t>
            </a:r>
            <a:r>
              <a:rPr lang="en-US" altLang="zh-CN" sz="2200" dirty="0">
                <a:solidFill>
                  <a:schemeClr val="bg1"/>
                </a:solidFill>
                <a:latin typeface="Microsoft YaHei" panose="020B0503020204020204" pitchFamily="34" charset="-122"/>
                <a:ea typeface="Microsoft YaHei" panose="020B0503020204020204" pitchFamily="34" charset="-122"/>
              </a:rPr>
              <a:t>17-21</a:t>
            </a:r>
            <a:r>
              <a:rPr lang="zh-CN" altLang="en-US" sz="2200" dirty="0">
                <a:solidFill>
                  <a:schemeClr val="bg1"/>
                </a:solidFill>
                <a:latin typeface="Microsoft YaHei" panose="020B0503020204020204" pitchFamily="34" charset="-122"/>
                <a:ea typeface="Microsoft YaHei" panose="020B0503020204020204" pitchFamily="34" charset="-122"/>
              </a:rPr>
              <a:t>）。这就是成圣的关键（约</a:t>
            </a:r>
            <a:r>
              <a:rPr lang="en-US" altLang="zh-CN" sz="2200" dirty="0">
                <a:solidFill>
                  <a:schemeClr val="bg1"/>
                </a:solidFill>
                <a:latin typeface="Microsoft YaHei" panose="020B0503020204020204" pitchFamily="34" charset="-122"/>
                <a:ea typeface="Microsoft YaHei" panose="020B0503020204020204" pitchFamily="34" charset="-122"/>
              </a:rPr>
              <a:t>17</a:t>
            </a:r>
            <a:r>
              <a:rPr lang="zh-CN" altLang="en-US" sz="2200" dirty="0">
                <a:solidFill>
                  <a:schemeClr val="bg1"/>
                </a:solidFill>
                <a:latin typeface="Microsoft YaHei" panose="020B0503020204020204" pitchFamily="34" charset="-122"/>
                <a:ea typeface="Microsoft YaHei" panose="020B0503020204020204" pitchFamily="34" charset="-122"/>
              </a:rPr>
              <a:t>：</a:t>
            </a:r>
            <a:r>
              <a:rPr lang="en-US" altLang="zh-CN" sz="2200" dirty="0">
                <a:solidFill>
                  <a:schemeClr val="bg1"/>
                </a:solidFill>
                <a:latin typeface="Microsoft YaHei" panose="020B0503020204020204" pitchFamily="34" charset="-122"/>
                <a:ea typeface="Microsoft YaHei" panose="020B0503020204020204" pitchFamily="34" charset="-122"/>
              </a:rPr>
              <a:t>17</a:t>
            </a:r>
            <a:r>
              <a:rPr lang="zh-CN" altLang="en-US" sz="2200" dirty="0">
                <a:solidFill>
                  <a:schemeClr val="bg1"/>
                </a:solidFill>
                <a:latin typeface="Microsoft YaHei" panose="020B0503020204020204" pitchFamily="34" charset="-122"/>
                <a:ea typeface="Microsoft YaHei" panose="020B0503020204020204" pitchFamily="34" charset="-122"/>
              </a:rPr>
              <a:t>），是本乎恩、因着信（弗</a:t>
            </a:r>
            <a:r>
              <a:rPr lang="en-US" altLang="zh-CN" sz="2200" dirty="0">
                <a:solidFill>
                  <a:schemeClr val="bg1"/>
                </a:solidFill>
                <a:latin typeface="Microsoft YaHei" panose="020B0503020204020204" pitchFamily="34" charset="-122"/>
                <a:ea typeface="Microsoft YaHei" panose="020B0503020204020204" pitchFamily="34" charset="-122"/>
              </a:rPr>
              <a:t>2</a:t>
            </a:r>
            <a:r>
              <a:rPr lang="zh-CN" altLang="en-US" sz="2200" dirty="0">
                <a:solidFill>
                  <a:schemeClr val="bg1"/>
                </a:solidFill>
                <a:latin typeface="Microsoft YaHei" panose="020B0503020204020204" pitchFamily="34" charset="-122"/>
                <a:ea typeface="Microsoft YaHei" panose="020B0503020204020204" pitchFamily="34" charset="-122"/>
              </a:rPr>
              <a:t>：</a:t>
            </a:r>
            <a:r>
              <a:rPr lang="en-US" altLang="zh-CN" sz="2200" dirty="0">
                <a:solidFill>
                  <a:schemeClr val="bg1"/>
                </a:solidFill>
                <a:latin typeface="Microsoft YaHei" panose="020B0503020204020204" pitchFamily="34" charset="-122"/>
                <a:ea typeface="Microsoft YaHei" panose="020B0503020204020204" pitchFamily="34" charset="-122"/>
              </a:rPr>
              <a:t>8</a:t>
            </a:r>
            <a:r>
              <a:rPr lang="zh-CN" altLang="en-US" sz="2200" dirty="0">
                <a:solidFill>
                  <a:schemeClr val="bg1"/>
                </a:solidFill>
                <a:latin typeface="Microsoft YaHei" panose="020B0503020204020204" pitchFamily="34" charset="-122"/>
                <a:ea typeface="Microsoft YaHei" panose="020B0503020204020204" pitchFamily="34" charset="-122"/>
              </a:rPr>
              <a:t>）；是凭神话语而来的信心（罗</a:t>
            </a:r>
            <a:r>
              <a:rPr lang="en-US" altLang="zh-CN" sz="2200" dirty="0">
                <a:solidFill>
                  <a:schemeClr val="bg1"/>
                </a:solidFill>
                <a:latin typeface="Microsoft YaHei" panose="020B0503020204020204" pitchFamily="34" charset="-122"/>
                <a:ea typeface="Microsoft YaHei" panose="020B0503020204020204" pitchFamily="34" charset="-122"/>
              </a:rPr>
              <a:t>10</a:t>
            </a:r>
            <a:r>
              <a:rPr lang="zh-CN" altLang="en-US" sz="2200" dirty="0">
                <a:solidFill>
                  <a:schemeClr val="bg1"/>
                </a:solidFill>
                <a:latin typeface="Microsoft YaHei" panose="020B0503020204020204" pitchFamily="34" charset="-122"/>
                <a:ea typeface="Microsoft YaHei" panose="020B0503020204020204" pitchFamily="34" charset="-122"/>
              </a:rPr>
              <a:t>：</a:t>
            </a:r>
            <a:r>
              <a:rPr lang="en-US" altLang="zh-CN" sz="2200" dirty="0">
                <a:solidFill>
                  <a:schemeClr val="bg1"/>
                </a:solidFill>
                <a:latin typeface="Microsoft YaHei" panose="020B0503020204020204" pitchFamily="34" charset="-122"/>
                <a:ea typeface="Microsoft YaHei" panose="020B0503020204020204" pitchFamily="34" charset="-122"/>
              </a:rPr>
              <a:t>17</a:t>
            </a:r>
            <a:r>
              <a:rPr lang="zh-CN" altLang="en-US" sz="2200" dirty="0">
                <a:solidFill>
                  <a:schemeClr val="bg1"/>
                </a:solidFill>
                <a:latin typeface="Microsoft YaHei" panose="020B0503020204020204" pitchFamily="34" charset="-122"/>
                <a:ea typeface="Microsoft YaHei" panose="020B0503020204020204" pitchFamily="34" charset="-122"/>
              </a:rPr>
              <a:t>），而不是眼见（林后</a:t>
            </a:r>
            <a:r>
              <a:rPr lang="en-US" altLang="zh-CN" sz="2200" dirty="0">
                <a:solidFill>
                  <a:schemeClr val="bg1"/>
                </a:solidFill>
                <a:latin typeface="Microsoft YaHei" panose="020B0503020204020204" pitchFamily="34" charset="-122"/>
                <a:ea typeface="Microsoft YaHei" panose="020B0503020204020204" pitchFamily="34" charset="-122"/>
              </a:rPr>
              <a:t>5</a:t>
            </a:r>
            <a:r>
              <a:rPr lang="zh-CN" altLang="en-US" sz="2200" dirty="0">
                <a:solidFill>
                  <a:schemeClr val="bg1"/>
                </a:solidFill>
                <a:latin typeface="Microsoft YaHei" panose="020B0503020204020204" pitchFamily="34" charset="-122"/>
                <a:ea typeface="Microsoft YaHei" panose="020B0503020204020204" pitchFamily="34" charset="-122"/>
              </a:rPr>
              <a:t>：</a:t>
            </a:r>
            <a:r>
              <a:rPr lang="en-US" altLang="zh-CN" sz="2200" dirty="0">
                <a:solidFill>
                  <a:schemeClr val="bg1"/>
                </a:solidFill>
                <a:latin typeface="Microsoft YaHei" panose="020B0503020204020204" pitchFamily="34" charset="-122"/>
                <a:ea typeface="Microsoft YaHei" panose="020B0503020204020204" pitchFamily="34" charset="-122"/>
              </a:rPr>
              <a:t>7</a:t>
            </a:r>
            <a:r>
              <a:rPr lang="zh-CN" altLang="en-US" sz="2200" dirty="0">
                <a:solidFill>
                  <a:schemeClr val="bg1"/>
                </a:solidFill>
                <a:latin typeface="Microsoft YaHei" panose="020B0503020204020204" pitchFamily="34" charset="-122"/>
                <a:ea typeface="Microsoft YaHei" panose="020B0503020204020204" pitchFamily="34" charset="-122"/>
              </a:rPr>
              <a:t>）。这是基督徒信仰的又一个转折点，让我们得以进入属灵的实际，经历基督超然的生命和能力（罗</a:t>
            </a:r>
            <a:r>
              <a:rPr lang="en-US" altLang="zh-CN" sz="2200" dirty="0">
                <a:solidFill>
                  <a:schemeClr val="bg1"/>
                </a:solidFill>
                <a:latin typeface="Microsoft YaHei" panose="020B0503020204020204" pitchFamily="34" charset="-122"/>
                <a:ea typeface="Microsoft YaHei" panose="020B0503020204020204" pitchFamily="34" charset="-122"/>
              </a:rPr>
              <a:t>7</a:t>
            </a:r>
            <a:r>
              <a:rPr lang="zh-CN" altLang="en-US" sz="2200" dirty="0">
                <a:solidFill>
                  <a:schemeClr val="bg1"/>
                </a:solidFill>
                <a:latin typeface="Microsoft YaHei" panose="020B0503020204020204" pitchFamily="34" charset="-122"/>
                <a:ea typeface="Microsoft YaHei" panose="020B0503020204020204" pitchFamily="34" charset="-122"/>
              </a:rPr>
              <a:t>：</a:t>
            </a:r>
            <a:r>
              <a:rPr lang="en-US" altLang="zh-CN" sz="2200" dirty="0">
                <a:solidFill>
                  <a:schemeClr val="bg1"/>
                </a:solidFill>
                <a:latin typeface="Microsoft YaHei" panose="020B0503020204020204" pitchFamily="34" charset="-122"/>
                <a:ea typeface="Microsoft YaHei" panose="020B0503020204020204" pitchFamily="34" charset="-122"/>
              </a:rPr>
              <a:t>24-8</a:t>
            </a:r>
            <a:r>
              <a:rPr lang="zh-CN" altLang="en-US" sz="2200" dirty="0">
                <a:solidFill>
                  <a:schemeClr val="bg1"/>
                </a:solidFill>
                <a:latin typeface="Microsoft YaHei" panose="020B0503020204020204" pitchFamily="34" charset="-122"/>
                <a:ea typeface="Microsoft YaHei" panose="020B0503020204020204" pitchFamily="34" charset="-122"/>
              </a:rPr>
              <a:t>：</a:t>
            </a:r>
            <a:r>
              <a:rPr lang="en-US" altLang="zh-CN" sz="2200" dirty="0">
                <a:solidFill>
                  <a:schemeClr val="bg1"/>
                </a:solidFill>
                <a:latin typeface="Microsoft YaHei" panose="020B0503020204020204" pitchFamily="34" charset="-122"/>
                <a:ea typeface="Microsoft YaHei" panose="020B0503020204020204" pitchFamily="34" charset="-122"/>
              </a:rPr>
              <a:t>2</a:t>
            </a:r>
            <a:r>
              <a:rPr lang="zh-CN" altLang="en-US" sz="2200" dirty="0">
                <a:solidFill>
                  <a:schemeClr val="bg1"/>
                </a:solidFill>
                <a:latin typeface="Microsoft YaHei" panose="020B0503020204020204" pitchFamily="34" charset="-122"/>
                <a:ea typeface="Microsoft YaHei" panose="020B0503020204020204" pitchFamily="34" charset="-122"/>
              </a:rPr>
              <a:t>）。</a:t>
            </a:r>
          </a:p>
        </p:txBody>
      </p:sp>
      <p:sp>
        <p:nvSpPr>
          <p:cNvPr id="5" name="TextBox 4"/>
          <p:cNvSpPr txBox="1"/>
          <p:nvPr/>
        </p:nvSpPr>
        <p:spPr>
          <a:xfrm>
            <a:off x="1600200" y="65158"/>
            <a:ext cx="5929432" cy="707886"/>
          </a:xfrm>
          <a:prstGeom prst="rect">
            <a:avLst/>
          </a:prstGeom>
          <a:noFill/>
        </p:spPr>
        <p:txBody>
          <a:bodyPr wrap="square" rtlCol="0">
            <a:spAutoFit/>
          </a:bodyPr>
          <a:lstStyle/>
          <a:p>
            <a:pPr>
              <a:defRPr/>
            </a:pPr>
            <a:r>
              <a:rPr lang="zh-CN" altLang="en-US" sz="4000" b="1" dirty="0">
                <a:solidFill>
                  <a:srgbClr val="C00000"/>
                </a:solidFill>
                <a:latin typeface="微软雅黑" panose="020B0503020204020204" pitchFamily="34" charset="-122"/>
                <a:ea typeface="微软雅黑" panose="020B0503020204020204" pitchFamily="34" charset="-122"/>
              </a:rPr>
              <a:t>恩</a:t>
            </a:r>
            <a:r>
              <a:rPr lang="zh-CN" altLang="en-US" sz="4000" b="1" dirty="0" smtClean="0">
                <a:solidFill>
                  <a:srgbClr val="C00000"/>
                </a:solidFill>
                <a:latin typeface="微软雅黑" panose="020B0503020204020204" pitchFamily="34" charset="-122"/>
                <a:ea typeface="微软雅黑" panose="020B0503020204020204" pitchFamily="34" charset="-122"/>
              </a:rPr>
              <a:t>典</a:t>
            </a:r>
            <a:r>
              <a:rPr lang="zh-CN" altLang="en-US" sz="4000" b="1" dirty="0">
                <a:solidFill>
                  <a:srgbClr val="C00000"/>
                </a:solidFill>
                <a:latin typeface="微软雅黑" panose="020B0503020204020204" pitchFamily="34" charset="-122"/>
                <a:ea typeface="微软雅黑" panose="020B0503020204020204" pitchFamily="34" charset="-122"/>
              </a:rPr>
              <a:t>（罗马书</a:t>
            </a:r>
            <a:r>
              <a:rPr lang="zh-CN" altLang="en-US" sz="4000" b="1" dirty="0" smtClean="0">
                <a:solidFill>
                  <a:srgbClr val="C00000"/>
                </a:solidFill>
                <a:latin typeface="微软雅黑" panose="020B0503020204020204" pitchFamily="34" charset="-122"/>
                <a:ea typeface="微软雅黑" panose="020B0503020204020204" pitchFamily="34" charset="-122"/>
              </a:rPr>
              <a:t>）福</a:t>
            </a:r>
            <a:r>
              <a:rPr lang="zh-CN" altLang="en-US" sz="4000" b="1" dirty="0">
                <a:solidFill>
                  <a:srgbClr val="C00000"/>
                </a:solidFill>
                <a:latin typeface="微软雅黑" panose="020B0503020204020204" pitchFamily="34" charset="-122"/>
                <a:ea typeface="微软雅黑" panose="020B0503020204020204" pitchFamily="34" charset="-122"/>
              </a:rPr>
              <a:t>音进</a:t>
            </a:r>
            <a:r>
              <a:rPr lang="zh-CN" altLang="en-US" sz="4000" b="1" dirty="0" smtClean="0">
                <a:solidFill>
                  <a:srgbClr val="C00000"/>
                </a:solidFill>
                <a:latin typeface="微软雅黑" panose="020B0503020204020204" pitchFamily="34" charset="-122"/>
                <a:ea typeface="微软雅黑" panose="020B0503020204020204" pitchFamily="34" charset="-122"/>
              </a:rPr>
              <a:t>阶</a:t>
            </a:r>
            <a:endParaRPr kumimoji="0" 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35062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ectangle 19"/>
          <p:cNvSpPr/>
          <p:nvPr/>
        </p:nvSpPr>
        <p:spPr>
          <a:xfrm>
            <a:off x="76199" y="902855"/>
            <a:ext cx="9036204" cy="4832092"/>
          </a:xfrm>
          <a:prstGeom prst="rect">
            <a:avLst/>
          </a:prstGeom>
        </p:spPr>
        <p:txBody>
          <a:bodyPr wrap="square">
            <a:spAutoFit/>
          </a:bodyPr>
          <a:lstStyle/>
          <a:p>
            <a:r>
              <a:rPr lang="en-US" altLang="zh-CN" sz="2400" b="1" dirty="0">
                <a:solidFill>
                  <a:srgbClr val="0070C0"/>
                </a:solidFill>
                <a:latin typeface="Microsoft YaHei" panose="020B0503020204020204" pitchFamily="34" charset="-122"/>
                <a:ea typeface="Microsoft YaHei" panose="020B0503020204020204" pitchFamily="34" charset="-122"/>
              </a:rPr>
              <a:t>5. </a:t>
            </a:r>
            <a:r>
              <a:rPr lang="zh-CN" altLang="en-US" sz="2400" b="1" dirty="0">
                <a:solidFill>
                  <a:srgbClr val="0070C0"/>
                </a:solidFill>
                <a:latin typeface="Microsoft YaHei" panose="020B0503020204020204" pitchFamily="34" charset="-122"/>
                <a:ea typeface="Microsoft YaHei" panose="020B0503020204020204" pitchFamily="34" charset="-122"/>
              </a:rPr>
              <a:t>在基督里新人的启示</a:t>
            </a:r>
            <a:endParaRPr lang="en-US" altLang="zh-CN" sz="2400" b="1" dirty="0">
              <a:solidFill>
                <a:srgbClr val="0070C0"/>
              </a:solidFill>
              <a:latin typeface="Microsoft YaHei" panose="020B0503020204020204" pitchFamily="34" charset="-122"/>
              <a:ea typeface="Microsoft YaHei" panose="020B0503020204020204" pitchFamily="34" charset="-122"/>
            </a:endParaRPr>
          </a:p>
          <a:p>
            <a:endParaRPr lang="en-US" altLang="zh-CN" sz="1900" dirty="0">
              <a:solidFill>
                <a:schemeClr val="bg1"/>
              </a:solidFill>
              <a:latin typeface="Microsoft YaHei" panose="020B0503020204020204" pitchFamily="34" charset="-122"/>
              <a:ea typeface="Microsoft YaHei" panose="020B0503020204020204" pitchFamily="34" charset="-122"/>
            </a:endParaRPr>
          </a:p>
          <a:p>
            <a:r>
              <a:rPr lang="zh-CN" altLang="en-US" sz="1900" dirty="0">
                <a:solidFill>
                  <a:schemeClr val="bg1"/>
                </a:solidFill>
                <a:latin typeface="Microsoft YaHei" panose="020B0503020204020204" pitchFamily="34" charset="-122"/>
                <a:ea typeface="Microsoft YaHei" panose="020B0503020204020204" pitchFamily="34" charset="-122"/>
              </a:rPr>
              <a:t>相信我们重生的灵（就是从基督而来的灵）已经完全更新（加</a:t>
            </a:r>
            <a:r>
              <a:rPr lang="en-US" altLang="zh-CN" sz="1900" dirty="0">
                <a:solidFill>
                  <a:schemeClr val="bg1"/>
                </a:solidFill>
                <a:latin typeface="Microsoft YaHei" panose="020B0503020204020204" pitchFamily="34" charset="-122"/>
                <a:ea typeface="Microsoft YaHei" panose="020B0503020204020204" pitchFamily="34" charset="-122"/>
              </a:rPr>
              <a:t>4</a:t>
            </a:r>
            <a:r>
              <a:rPr lang="zh-CN" altLang="en-US" sz="1900" dirty="0">
                <a:solidFill>
                  <a:schemeClr val="bg1"/>
                </a:solidFill>
                <a:latin typeface="Microsoft YaHei" panose="020B0503020204020204" pitchFamily="34" charset="-122"/>
                <a:ea typeface="Microsoft YaHei" panose="020B0503020204020204" pitchFamily="34" charset="-122"/>
              </a:rPr>
              <a:t>：</a:t>
            </a:r>
            <a:r>
              <a:rPr lang="en-US" altLang="zh-CN" sz="1900" dirty="0">
                <a:solidFill>
                  <a:schemeClr val="bg1"/>
                </a:solidFill>
                <a:latin typeface="Microsoft YaHei" panose="020B0503020204020204" pitchFamily="34" charset="-122"/>
                <a:ea typeface="Microsoft YaHei" panose="020B0503020204020204" pitchFamily="34" charset="-122"/>
              </a:rPr>
              <a:t>6</a:t>
            </a:r>
            <a:r>
              <a:rPr lang="zh-CN" altLang="en-US" sz="1900" dirty="0">
                <a:solidFill>
                  <a:schemeClr val="bg1"/>
                </a:solidFill>
                <a:latin typeface="Microsoft YaHei" panose="020B0503020204020204" pitchFamily="34" charset="-122"/>
                <a:ea typeface="Microsoft YaHei" panose="020B0503020204020204" pitchFamily="34" charset="-122"/>
              </a:rPr>
              <a:t>）、与主合一之后（林前</a:t>
            </a:r>
            <a:r>
              <a:rPr lang="en-US" altLang="zh-CN" sz="1900" dirty="0">
                <a:solidFill>
                  <a:schemeClr val="bg1"/>
                </a:solidFill>
                <a:latin typeface="Microsoft YaHei" panose="020B0503020204020204" pitchFamily="34" charset="-122"/>
                <a:ea typeface="Microsoft YaHei" panose="020B0503020204020204" pitchFamily="34" charset="-122"/>
              </a:rPr>
              <a:t>6</a:t>
            </a:r>
            <a:r>
              <a:rPr lang="zh-CN" altLang="en-US" sz="1900" dirty="0">
                <a:solidFill>
                  <a:schemeClr val="bg1"/>
                </a:solidFill>
                <a:latin typeface="Microsoft YaHei" panose="020B0503020204020204" pitchFamily="34" charset="-122"/>
                <a:ea typeface="Microsoft YaHei" panose="020B0503020204020204" pitchFamily="34" charset="-122"/>
              </a:rPr>
              <a:t>：</a:t>
            </a:r>
            <a:r>
              <a:rPr lang="en-US" altLang="zh-CN" sz="1900" dirty="0">
                <a:solidFill>
                  <a:schemeClr val="bg1"/>
                </a:solidFill>
                <a:latin typeface="Microsoft YaHei" panose="020B0503020204020204" pitchFamily="34" charset="-122"/>
                <a:ea typeface="Microsoft YaHei" panose="020B0503020204020204" pitchFamily="34" charset="-122"/>
              </a:rPr>
              <a:t>17</a:t>
            </a:r>
            <a:r>
              <a:rPr lang="zh-CN" altLang="en-US" sz="1900" dirty="0">
                <a:solidFill>
                  <a:schemeClr val="bg1"/>
                </a:solidFill>
                <a:latin typeface="Microsoft YaHei" panose="020B0503020204020204" pitchFamily="34" charset="-122"/>
                <a:ea typeface="Microsoft YaHei" panose="020B0503020204020204" pitchFamily="34" charset="-122"/>
              </a:rPr>
              <a:t>），我们必然在生命的某些方面真实体验到基督的大能（加</a:t>
            </a:r>
            <a:r>
              <a:rPr lang="en-US" altLang="zh-CN" sz="1900" dirty="0">
                <a:solidFill>
                  <a:schemeClr val="bg1"/>
                </a:solidFill>
                <a:latin typeface="Microsoft YaHei" panose="020B0503020204020204" pitchFamily="34" charset="-122"/>
                <a:ea typeface="Microsoft YaHei" panose="020B0503020204020204" pitchFamily="34" charset="-122"/>
              </a:rPr>
              <a:t>3</a:t>
            </a:r>
            <a:r>
              <a:rPr lang="zh-CN" altLang="en-US" sz="1900" dirty="0">
                <a:solidFill>
                  <a:schemeClr val="bg1"/>
                </a:solidFill>
                <a:latin typeface="Microsoft YaHei" panose="020B0503020204020204" pitchFamily="34" charset="-122"/>
                <a:ea typeface="Microsoft YaHei" panose="020B0503020204020204" pitchFamily="34" charset="-122"/>
              </a:rPr>
              <a:t>：</a:t>
            </a:r>
            <a:r>
              <a:rPr lang="en-US" altLang="zh-CN" sz="1900" dirty="0">
                <a:solidFill>
                  <a:schemeClr val="bg1"/>
                </a:solidFill>
                <a:latin typeface="Microsoft YaHei" panose="020B0503020204020204" pitchFamily="34" charset="-122"/>
                <a:ea typeface="Microsoft YaHei" panose="020B0503020204020204" pitchFamily="34" charset="-122"/>
              </a:rPr>
              <a:t>5</a:t>
            </a:r>
            <a:r>
              <a:rPr lang="zh-CN" altLang="en-US" sz="1900" dirty="0">
                <a:solidFill>
                  <a:schemeClr val="bg1"/>
                </a:solidFill>
                <a:latin typeface="Microsoft YaHei" panose="020B0503020204020204" pitchFamily="34" charset="-122"/>
                <a:ea typeface="Microsoft YaHei" panose="020B0503020204020204" pitchFamily="34" charset="-122"/>
              </a:rPr>
              <a:t>）。但要在更多的层面上经历得胜，就会发现魂里天然的思想、感情、意志与神的话语相悖，再努力都很难胜过这些（罗</a:t>
            </a:r>
            <a:r>
              <a:rPr lang="en-US" altLang="zh-CN" sz="1900" dirty="0">
                <a:solidFill>
                  <a:schemeClr val="bg1"/>
                </a:solidFill>
                <a:latin typeface="Microsoft YaHei" panose="020B0503020204020204" pitchFamily="34" charset="-122"/>
                <a:ea typeface="Microsoft YaHei" panose="020B0503020204020204" pitchFamily="34" charset="-122"/>
              </a:rPr>
              <a:t>7</a:t>
            </a:r>
            <a:r>
              <a:rPr lang="zh-CN" altLang="en-US" sz="1900" dirty="0">
                <a:solidFill>
                  <a:schemeClr val="bg1"/>
                </a:solidFill>
                <a:latin typeface="Microsoft YaHei" panose="020B0503020204020204" pitchFamily="34" charset="-122"/>
                <a:ea typeface="Microsoft YaHei" panose="020B0503020204020204" pitchFamily="34" charset="-122"/>
              </a:rPr>
              <a:t>：</a:t>
            </a:r>
            <a:r>
              <a:rPr lang="en-US" altLang="zh-CN" sz="1900" dirty="0">
                <a:solidFill>
                  <a:schemeClr val="bg1"/>
                </a:solidFill>
                <a:latin typeface="Microsoft YaHei" panose="020B0503020204020204" pitchFamily="34" charset="-122"/>
                <a:ea typeface="Microsoft YaHei" panose="020B0503020204020204" pitchFamily="34" charset="-122"/>
              </a:rPr>
              <a:t>14-24</a:t>
            </a:r>
            <a:r>
              <a:rPr lang="zh-CN" altLang="en-US" sz="1900" dirty="0">
                <a:solidFill>
                  <a:schemeClr val="bg1"/>
                </a:solidFill>
                <a:latin typeface="Microsoft YaHei" panose="020B0503020204020204" pitchFamily="34" charset="-122"/>
                <a:ea typeface="Microsoft YaHei" panose="020B0503020204020204" pitchFamily="34" charset="-122"/>
              </a:rPr>
              <a:t>；加</a:t>
            </a:r>
            <a:r>
              <a:rPr lang="en-US" altLang="zh-CN" sz="1900" dirty="0">
                <a:solidFill>
                  <a:schemeClr val="bg1"/>
                </a:solidFill>
                <a:latin typeface="Microsoft YaHei" panose="020B0503020204020204" pitchFamily="34" charset="-122"/>
                <a:ea typeface="Microsoft YaHei" panose="020B0503020204020204" pitchFamily="34" charset="-122"/>
              </a:rPr>
              <a:t>5</a:t>
            </a:r>
            <a:r>
              <a:rPr lang="zh-CN" altLang="en-US" sz="1900" dirty="0">
                <a:solidFill>
                  <a:schemeClr val="bg1"/>
                </a:solidFill>
                <a:latin typeface="Microsoft YaHei" panose="020B0503020204020204" pitchFamily="34" charset="-122"/>
                <a:ea typeface="Microsoft YaHei" panose="020B0503020204020204" pitchFamily="34" charset="-122"/>
              </a:rPr>
              <a:t>：</a:t>
            </a:r>
            <a:r>
              <a:rPr lang="en-US" altLang="zh-CN" sz="1900" dirty="0">
                <a:solidFill>
                  <a:schemeClr val="bg1"/>
                </a:solidFill>
                <a:latin typeface="Microsoft YaHei" panose="020B0503020204020204" pitchFamily="34" charset="-122"/>
                <a:ea typeface="Microsoft YaHei" panose="020B0503020204020204" pitchFamily="34" charset="-122"/>
              </a:rPr>
              <a:t>17</a:t>
            </a:r>
            <a:r>
              <a:rPr lang="zh-CN" altLang="en-US" sz="1900" dirty="0">
                <a:solidFill>
                  <a:schemeClr val="bg1"/>
                </a:solidFill>
                <a:latin typeface="Microsoft YaHei" panose="020B0503020204020204" pitchFamily="34" charset="-122"/>
                <a:ea typeface="Microsoft YaHei" panose="020B0503020204020204" pitchFamily="34" charset="-122"/>
              </a:rPr>
              <a:t>）。感谢主，神不只是给我们一个新灵（结</a:t>
            </a:r>
            <a:r>
              <a:rPr lang="en-US" altLang="zh-CN" sz="1900" dirty="0">
                <a:solidFill>
                  <a:schemeClr val="bg1"/>
                </a:solidFill>
                <a:latin typeface="Microsoft YaHei" panose="020B0503020204020204" pitchFamily="34" charset="-122"/>
                <a:ea typeface="Microsoft YaHei" panose="020B0503020204020204" pitchFamily="34" charset="-122"/>
              </a:rPr>
              <a:t>36</a:t>
            </a:r>
            <a:r>
              <a:rPr lang="zh-CN" altLang="en-US" sz="1900" dirty="0">
                <a:solidFill>
                  <a:schemeClr val="bg1"/>
                </a:solidFill>
                <a:latin typeface="Microsoft YaHei" panose="020B0503020204020204" pitchFamily="34" charset="-122"/>
                <a:ea typeface="Microsoft YaHei" panose="020B0503020204020204" pitchFamily="34" charset="-122"/>
              </a:rPr>
              <a:t>：</a:t>
            </a:r>
            <a:r>
              <a:rPr lang="en-US" altLang="zh-CN" sz="1900" dirty="0">
                <a:solidFill>
                  <a:schemeClr val="bg1"/>
                </a:solidFill>
                <a:latin typeface="Microsoft YaHei" panose="020B0503020204020204" pitchFamily="34" charset="-122"/>
                <a:ea typeface="Microsoft YaHei" panose="020B0503020204020204" pitchFamily="34" charset="-122"/>
              </a:rPr>
              <a:t>26</a:t>
            </a:r>
            <a:r>
              <a:rPr lang="zh-CN" altLang="en-US" sz="1900" dirty="0">
                <a:solidFill>
                  <a:schemeClr val="bg1"/>
                </a:solidFill>
                <a:latin typeface="Microsoft YaHei" panose="020B0503020204020204" pitchFamily="34" charset="-122"/>
                <a:ea typeface="Microsoft YaHei" panose="020B0503020204020204" pitchFamily="34" charset="-122"/>
              </a:rPr>
              <a:t>），而是整个新人，正如使徒保罗在林后</a:t>
            </a:r>
            <a:r>
              <a:rPr lang="en-US" altLang="zh-CN" sz="1900" dirty="0">
                <a:solidFill>
                  <a:schemeClr val="bg1"/>
                </a:solidFill>
                <a:latin typeface="Microsoft YaHei" panose="020B0503020204020204" pitchFamily="34" charset="-122"/>
                <a:ea typeface="Microsoft YaHei" panose="020B0503020204020204" pitchFamily="34" charset="-122"/>
              </a:rPr>
              <a:t>5:17</a:t>
            </a:r>
            <a:r>
              <a:rPr lang="zh-CN" altLang="en-US" sz="1900" dirty="0">
                <a:solidFill>
                  <a:schemeClr val="bg1"/>
                </a:solidFill>
                <a:latin typeface="Microsoft YaHei" panose="020B0503020204020204" pitchFamily="34" charset="-122"/>
                <a:ea typeface="Microsoft YaHei" panose="020B0503020204020204" pitchFamily="34" charset="-122"/>
              </a:rPr>
              <a:t>所说： 若有人在基督里，他就是新造的人，旧事已过，都变成新的了。我们在地上的生命永远都无法完全（林前</a:t>
            </a:r>
            <a:r>
              <a:rPr lang="en-US" altLang="zh-CN" sz="1900" dirty="0">
                <a:solidFill>
                  <a:schemeClr val="bg1"/>
                </a:solidFill>
                <a:latin typeface="Microsoft YaHei" panose="020B0503020204020204" pitchFamily="34" charset="-122"/>
                <a:ea typeface="Microsoft YaHei" panose="020B0503020204020204" pitchFamily="34" charset="-122"/>
              </a:rPr>
              <a:t>13</a:t>
            </a:r>
            <a:r>
              <a:rPr lang="zh-CN" altLang="en-US" sz="1900" dirty="0">
                <a:solidFill>
                  <a:schemeClr val="bg1"/>
                </a:solidFill>
                <a:latin typeface="Microsoft YaHei" panose="020B0503020204020204" pitchFamily="34" charset="-122"/>
                <a:ea typeface="Microsoft YaHei" panose="020B0503020204020204" pitchFamily="34" charset="-122"/>
              </a:rPr>
              <a:t>：</a:t>
            </a:r>
            <a:r>
              <a:rPr lang="en-US" altLang="zh-CN" sz="1900" dirty="0">
                <a:solidFill>
                  <a:schemeClr val="bg1"/>
                </a:solidFill>
                <a:latin typeface="Microsoft YaHei" panose="020B0503020204020204" pitchFamily="34" charset="-122"/>
                <a:ea typeface="Microsoft YaHei" panose="020B0503020204020204" pitchFamily="34" charset="-122"/>
              </a:rPr>
              <a:t>9-12</a:t>
            </a:r>
            <a:r>
              <a:rPr lang="zh-CN" altLang="en-US" sz="1900" dirty="0">
                <a:solidFill>
                  <a:schemeClr val="bg1"/>
                </a:solidFill>
                <a:latin typeface="Microsoft YaHei" panose="020B0503020204020204" pitchFamily="34" charset="-122"/>
                <a:ea typeface="Microsoft YaHei" panose="020B0503020204020204" pitchFamily="34" charset="-122"/>
              </a:rPr>
              <a:t>），但这不等于我们不应该凭信心看我们在基督里的圣洁生命（弗</a:t>
            </a:r>
            <a:r>
              <a:rPr lang="en-US" altLang="zh-CN" sz="1900" dirty="0">
                <a:solidFill>
                  <a:schemeClr val="bg1"/>
                </a:solidFill>
                <a:latin typeface="Microsoft YaHei" panose="020B0503020204020204" pitchFamily="34" charset="-122"/>
                <a:ea typeface="Microsoft YaHei" panose="020B0503020204020204" pitchFamily="34" charset="-122"/>
              </a:rPr>
              <a:t>1</a:t>
            </a:r>
            <a:r>
              <a:rPr lang="zh-CN" altLang="en-US" sz="1900" dirty="0">
                <a:solidFill>
                  <a:schemeClr val="bg1"/>
                </a:solidFill>
                <a:latin typeface="Microsoft YaHei" panose="020B0503020204020204" pitchFamily="34" charset="-122"/>
                <a:ea typeface="Microsoft YaHei" panose="020B0503020204020204" pitchFamily="34" charset="-122"/>
              </a:rPr>
              <a:t>：</a:t>
            </a:r>
            <a:r>
              <a:rPr lang="en-US" altLang="zh-CN" sz="1900" dirty="0">
                <a:solidFill>
                  <a:schemeClr val="bg1"/>
                </a:solidFill>
                <a:latin typeface="Microsoft YaHei" panose="020B0503020204020204" pitchFamily="34" charset="-122"/>
                <a:ea typeface="Microsoft YaHei" panose="020B0503020204020204" pitchFamily="34" charset="-122"/>
              </a:rPr>
              <a:t>4</a:t>
            </a:r>
            <a:r>
              <a:rPr lang="zh-CN" altLang="en-US" sz="1900" dirty="0">
                <a:solidFill>
                  <a:schemeClr val="bg1"/>
                </a:solidFill>
                <a:latin typeface="Microsoft YaHei" panose="020B0503020204020204" pitchFamily="34" charset="-122"/>
                <a:ea typeface="Microsoft YaHei" panose="020B0503020204020204" pitchFamily="34" charset="-122"/>
              </a:rPr>
              <a:t>）。</a:t>
            </a:r>
            <a:r>
              <a:rPr lang="zh-CN" altLang="en-US" sz="1900" b="1" dirty="0">
                <a:solidFill>
                  <a:srgbClr val="C00000"/>
                </a:solidFill>
                <a:latin typeface="Microsoft YaHei" panose="020B0503020204020204" pitchFamily="34" charset="-122"/>
                <a:ea typeface="Microsoft YaHei" panose="020B0503020204020204" pitchFamily="34" charset="-122"/>
              </a:rPr>
              <a:t>能够从基督的灵，而不是肉体看自己</a:t>
            </a:r>
            <a:r>
              <a:rPr lang="zh-CN" altLang="en-US" sz="1900" dirty="0">
                <a:solidFill>
                  <a:schemeClr val="bg1"/>
                </a:solidFill>
                <a:latin typeface="Microsoft YaHei" panose="020B0503020204020204" pitchFamily="34" charset="-122"/>
                <a:ea typeface="Microsoft YaHei" panose="020B0503020204020204" pitchFamily="34" charset="-122"/>
              </a:rPr>
              <a:t>（罗</a:t>
            </a:r>
            <a:r>
              <a:rPr lang="en-US" altLang="zh-CN" sz="1900" dirty="0">
                <a:solidFill>
                  <a:schemeClr val="bg1"/>
                </a:solidFill>
                <a:latin typeface="Microsoft YaHei" panose="020B0503020204020204" pitchFamily="34" charset="-122"/>
                <a:ea typeface="Microsoft YaHei" panose="020B0503020204020204" pitchFamily="34" charset="-122"/>
              </a:rPr>
              <a:t>8</a:t>
            </a:r>
            <a:r>
              <a:rPr lang="zh-CN" altLang="en-US" sz="1900" dirty="0">
                <a:solidFill>
                  <a:schemeClr val="bg1"/>
                </a:solidFill>
                <a:latin typeface="Microsoft YaHei" panose="020B0503020204020204" pitchFamily="34" charset="-122"/>
                <a:ea typeface="Microsoft YaHei" panose="020B0503020204020204" pitchFamily="34" charset="-122"/>
              </a:rPr>
              <a:t>：</a:t>
            </a:r>
            <a:r>
              <a:rPr lang="en-US" altLang="zh-CN" sz="1900" dirty="0">
                <a:solidFill>
                  <a:schemeClr val="bg1"/>
                </a:solidFill>
                <a:latin typeface="Microsoft YaHei" panose="020B0503020204020204" pitchFamily="34" charset="-122"/>
                <a:ea typeface="Microsoft YaHei" panose="020B0503020204020204" pitchFamily="34" charset="-122"/>
              </a:rPr>
              <a:t>4-6</a:t>
            </a:r>
            <a:r>
              <a:rPr lang="zh-CN" altLang="en-US" sz="1900" dirty="0">
                <a:solidFill>
                  <a:schemeClr val="bg1"/>
                </a:solidFill>
                <a:latin typeface="Microsoft YaHei" panose="020B0503020204020204" pitchFamily="34" charset="-122"/>
                <a:ea typeface="Microsoft YaHei" panose="020B0503020204020204" pitchFamily="34" charset="-122"/>
              </a:rPr>
              <a:t>），</a:t>
            </a:r>
            <a:r>
              <a:rPr lang="zh-CN" altLang="en-US" sz="1900" b="1" dirty="0">
                <a:solidFill>
                  <a:srgbClr val="C00000"/>
                </a:solidFill>
                <a:latin typeface="Microsoft YaHei" panose="020B0503020204020204" pitchFamily="34" charset="-122"/>
                <a:ea typeface="Microsoft YaHei" panose="020B0503020204020204" pitchFamily="34" charset="-122"/>
              </a:rPr>
              <a:t>就是在死与复活的形状上与基督联合</a:t>
            </a:r>
            <a:r>
              <a:rPr lang="zh-CN" altLang="en-US" sz="1900" dirty="0">
                <a:solidFill>
                  <a:schemeClr val="bg1"/>
                </a:solidFill>
                <a:latin typeface="Microsoft YaHei" panose="020B0503020204020204" pitchFamily="34" charset="-122"/>
                <a:ea typeface="Microsoft YaHei" panose="020B0503020204020204" pitchFamily="34" charset="-122"/>
              </a:rPr>
              <a:t>（罗</a:t>
            </a:r>
            <a:r>
              <a:rPr lang="en-US" altLang="zh-CN" sz="1900" dirty="0">
                <a:solidFill>
                  <a:schemeClr val="bg1"/>
                </a:solidFill>
                <a:latin typeface="Microsoft YaHei" panose="020B0503020204020204" pitchFamily="34" charset="-122"/>
                <a:ea typeface="Microsoft YaHei" panose="020B0503020204020204" pitchFamily="34" charset="-122"/>
              </a:rPr>
              <a:t>6</a:t>
            </a:r>
            <a:r>
              <a:rPr lang="zh-CN" altLang="en-US" sz="1900" dirty="0">
                <a:solidFill>
                  <a:schemeClr val="bg1"/>
                </a:solidFill>
                <a:latin typeface="Microsoft YaHei" panose="020B0503020204020204" pitchFamily="34" charset="-122"/>
                <a:ea typeface="Microsoft YaHei" panose="020B0503020204020204" pitchFamily="34" charset="-122"/>
              </a:rPr>
              <a:t>：</a:t>
            </a:r>
            <a:r>
              <a:rPr lang="en-US" altLang="zh-CN" sz="1900" dirty="0">
                <a:solidFill>
                  <a:schemeClr val="bg1"/>
                </a:solidFill>
                <a:latin typeface="Microsoft YaHei" panose="020B0503020204020204" pitchFamily="34" charset="-122"/>
                <a:ea typeface="Microsoft YaHei" panose="020B0503020204020204" pitchFamily="34" charset="-122"/>
              </a:rPr>
              <a:t>5-11</a:t>
            </a:r>
            <a:r>
              <a:rPr lang="zh-CN" altLang="en-US" sz="1900" dirty="0">
                <a:solidFill>
                  <a:schemeClr val="bg1"/>
                </a:solidFill>
                <a:latin typeface="Microsoft YaHei" panose="020B0503020204020204" pitchFamily="34" charset="-122"/>
                <a:ea typeface="Microsoft YaHei" panose="020B0503020204020204" pitchFamily="34" charset="-122"/>
              </a:rPr>
              <a:t>），</a:t>
            </a:r>
            <a:r>
              <a:rPr lang="zh-CN" altLang="en-US" sz="1900" b="1" dirty="0">
                <a:solidFill>
                  <a:srgbClr val="C00000"/>
                </a:solidFill>
                <a:latin typeface="Microsoft YaHei" panose="020B0503020204020204" pitchFamily="34" charset="-122"/>
                <a:ea typeface="Microsoft YaHei" panose="020B0503020204020204" pitchFamily="34" charset="-122"/>
              </a:rPr>
              <a:t>就是个人属灵生活过约旦河的经历，也是主耶稣强调的舍己和背十字架</a:t>
            </a:r>
            <a:r>
              <a:rPr lang="zh-CN" altLang="en-US" sz="1900" dirty="0">
                <a:solidFill>
                  <a:schemeClr val="bg1"/>
                </a:solidFill>
                <a:latin typeface="Microsoft YaHei" panose="020B0503020204020204" pitchFamily="34" charset="-122"/>
                <a:ea typeface="Microsoft YaHei" panose="020B0503020204020204" pitchFamily="34" charset="-122"/>
              </a:rPr>
              <a:t>（太</a:t>
            </a:r>
            <a:r>
              <a:rPr lang="en-US" altLang="zh-CN" sz="1900" dirty="0">
                <a:solidFill>
                  <a:schemeClr val="bg1"/>
                </a:solidFill>
                <a:latin typeface="Microsoft YaHei" panose="020B0503020204020204" pitchFamily="34" charset="-122"/>
                <a:ea typeface="Microsoft YaHei" panose="020B0503020204020204" pitchFamily="34" charset="-122"/>
              </a:rPr>
              <a:t>16</a:t>
            </a:r>
            <a:r>
              <a:rPr lang="zh-CN" altLang="en-US" sz="1900" dirty="0">
                <a:solidFill>
                  <a:schemeClr val="bg1"/>
                </a:solidFill>
                <a:latin typeface="Microsoft YaHei" panose="020B0503020204020204" pitchFamily="34" charset="-122"/>
                <a:ea typeface="Microsoft YaHei" panose="020B0503020204020204" pitchFamily="34" charset="-122"/>
              </a:rPr>
              <a:t>：</a:t>
            </a:r>
            <a:r>
              <a:rPr lang="en-US" altLang="zh-CN" sz="1900" dirty="0">
                <a:solidFill>
                  <a:schemeClr val="bg1"/>
                </a:solidFill>
                <a:latin typeface="Microsoft YaHei" panose="020B0503020204020204" pitchFamily="34" charset="-122"/>
                <a:ea typeface="Microsoft YaHei" panose="020B0503020204020204" pitchFamily="34" charset="-122"/>
              </a:rPr>
              <a:t>24-26</a:t>
            </a:r>
            <a:r>
              <a:rPr lang="zh-CN" altLang="en-US" sz="1900" dirty="0">
                <a:solidFill>
                  <a:schemeClr val="bg1"/>
                </a:solidFill>
                <a:latin typeface="Microsoft YaHei" panose="020B0503020204020204" pitchFamily="34" charset="-122"/>
                <a:ea typeface="Microsoft YaHei" panose="020B0503020204020204" pitchFamily="34" charset="-122"/>
              </a:rPr>
              <a:t>；约</a:t>
            </a:r>
            <a:r>
              <a:rPr lang="en-US" altLang="zh-CN" sz="1900" dirty="0">
                <a:solidFill>
                  <a:schemeClr val="bg1"/>
                </a:solidFill>
                <a:latin typeface="Microsoft YaHei" panose="020B0503020204020204" pitchFamily="34" charset="-122"/>
                <a:ea typeface="Microsoft YaHei" panose="020B0503020204020204" pitchFamily="34" charset="-122"/>
              </a:rPr>
              <a:t>12</a:t>
            </a:r>
            <a:r>
              <a:rPr lang="zh-CN" altLang="en-US" sz="1900" dirty="0">
                <a:solidFill>
                  <a:schemeClr val="bg1"/>
                </a:solidFill>
                <a:latin typeface="Microsoft YaHei" panose="020B0503020204020204" pitchFamily="34" charset="-122"/>
                <a:ea typeface="Microsoft YaHei" panose="020B0503020204020204" pitchFamily="34" charset="-122"/>
              </a:rPr>
              <a:t>：</a:t>
            </a:r>
            <a:r>
              <a:rPr lang="en-US" altLang="zh-CN" sz="1900" dirty="0">
                <a:solidFill>
                  <a:schemeClr val="bg1"/>
                </a:solidFill>
                <a:latin typeface="Microsoft YaHei" panose="020B0503020204020204" pitchFamily="34" charset="-122"/>
                <a:ea typeface="Microsoft YaHei" panose="020B0503020204020204" pitchFamily="34" charset="-122"/>
              </a:rPr>
              <a:t>24-25</a:t>
            </a:r>
            <a:r>
              <a:rPr lang="zh-CN" altLang="en-US" sz="1900" dirty="0">
                <a:solidFill>
                  <a:schemeClr val="bg1"/>
                </a:solidFill>
                <a:latin typeface="Microsoft YaHei" panose="020B0503020204020204" pitchFamily="34" charset="-122"/>
                <a:ea typeface="Microsoft YaHei" panose="020B0503020204020204" pitchFamily="34" charset="-122"/>
              </a:rPr>
              <a:t>）。用使徒保罗的话而言，就是“我已经与基督同钉十字架，现在活着的不再是我，乃是基督在我里面活着（加</a:t>
            </a:r>
            <a:r>
              <a:rPr lang="en-US" altLang="zh-CN" sz="1900" dirty="0">
                <a:solidFill>
                  <a:schemeClr val="bg1"/>
                </a:solidFill>
                <a:latin typeface="Microsoft YaHei" panose="020B0503020204020204" pitchFamily="34" charset="-122"/>
                <a:ea typeface="Microsoft YaHei" panose="020B0503020204020204" pitchFamily="34" charset="-122"/>
              </a:rPr>
              <a:t>2:20</a:t>
            </a:r>
            <a:r>
              <a:rPr lang="zh-CN" altLang="en-US" sz="1900" dirty="0">
                <a:solidFill>
                  <a:schemeClr val="bg1"/>
                </a:solidFill>
                <a:latin typeface="Microsoft YaHei" panose="020B0503020204020204" pitchFamily="34" charset="-122"/>
                <a:ea typeface="Microsoft YaHei" panose="020B0503020204020204" pitchFamily="34" charset="-122"/>
              </a:rPr>
              <a:t>）”。 </a:t>
            </a:r>
            <a:r>
              <a:rPr lang="zh-CN" altLang="en-US" sz="1900" b="1" dirty="0">
                <a:solidFill>
                  <a:srgbClr val="C00000"/>
                </a:solidFill>
                <a:latin typeface="Microsoft YaHei" panose="020B0503020204020204" pitchFamily="34" charset="-122"/>
                <a:ea typeface="Microsoft YaHei" panose="020B0503020204020204" pitchFamily="34" charset="-122"/>
              </a:rPr>
              <a:t>这是基督徒信仰接下来最重要的转折点。</a:t>
            </a:r>
            <a:r>
              <a:rPr lang="zh-CN" altLang="en-US" sz="1900" dirty="0">
                <a:solidFill>
                  <a:schemeClr val="bg1"/>
                </a:solidFill>
                <a:latin typeface="Microsoft YaHei" panose="020B0503020204020204" pitchFamily="34" charset="-122"/>
                <a:ea typeface="Microsoft YaHei" panose="020B0503020204020204" pitchFamily="34" charset="-122"/>
              </a:rPr>
              <a:t>这方面的真理很不容易领受，因为需要藉神的话脱离天然人根深蒂固的自我观念。但是，没有这方面的开启，我们总也难以突破肉体的辖制，在属灵生命上持续进步。</a:t>
            </a:r>
          </a:p>
        </p:txBody>
      </p:sp>
      <p:sp>
        <p:nvSpPr>
          <p:cNvPr id="5" name="TextBox 4"/>
          <p:cNvSpPr txBox="1"/>
          <p:nvPr/>
        </p:nvSpPr>
        <p:spPr>
          <a:xfrm>
            <a:off x="1600200" y="65158"/>
            <a:ext cx="5929432" cy="707886"/>
          </a:xfrm>
          <a:prstGeom prst="rect">
            <a:avLst/>
          </a:prstGeom>
          <a:noFill/>
        </p:spPr>
        <p:txBody>
          <a:bodyPr wrap="square" rtlCol="0">
            <a:spAutoFit/>
          </a:bodyPr>
          <a:lstStyle/>
          <a:p>
            <a:pPr>
              <a:defRPr/>
            </a:pPr>
            <a:r>
              <a:rPr lang="zh-CN" altLang="en-US" sz="4000" b="1" dirty="0">
                <a:solidFill>
                  <a:srgbClr val="C00000"/>
                </a:solidFill>
                <a:latin typeface="微软雅黑" panose="020B0503020204020204" pitchFamily="34" charset="-122"/>
                <a:ea typeface="微软雅黑" panose="020B0503020204020204" pitchFamily="34" charset="-122"/>
              </a:rPr>
              <a:t>恩</a:t>
            </a:r>
            <a:r>
              <a:rPr lang="zh-CN" altLang="en-US" sz="4000" b="1" dirty="0" smtClean="0">
                <a:solidFill>
                  <a:srgbClr val="C00000"/>
                </a:solidFill>
                <a:latin typeface="微软雅黑" panose="020B0503020204020204" pitchFamily="34" charset="-122"/>
                <a:ea typeface="微软雅黑" panose="020B0503020204020204" pitchFamily="34" charset="-122"/>
              </a:rPr>
              <a:t>典</a:t>
            </a:r>
            <a:r>
              <a:rPr lang="zh-CN" altLang="en-US" sz="4000" b="1" dirty="0">
                <a:solidFill>
                  <a:srgbClr val="C00000"/>
                </a:solidFill>
                <a:latin typeface="微软雅黑" panose="020B0503020204020204" pitchFamily="34" charset="-122"/>
                <a:ea typeface="微软雅黑" panose="020B0503020204020204" pitchFamily="34" charset="-122"/>
              </a:rPr>
              <a:t>（罗马书</a:t>
            </a:r>
            <a:r>
              <a:rPr lang="zh-CN" altLang="en-US" sz="4000" b="1" dirty="0" smtClean="0">
                <a:solidFill>
                  <a:srgbClr val="C00000"/>
                </a:solidFill>
                <a:latin typeface="微软雅黑" panose="020B0503020204020204" pitchFamily="34" charset="-122"/>
                <a:ea typeface="微软雅黑" panose="020B0503020204020204" pitchFamily="34" charset="-122"/>
              </a:rPr>
              <a:t>）福</a:t>
            </a:r>
            <a:r>
              <a:rPr lang="zh-CN" altLang="en-US" sz="4000" b="1" dirty="0">
                <a:solidFill>
                  <a:srgbClr val="C00000"/>
                </a:solidFill>
                <a:latin typeface="微软雅黑" panose="020B0503020204020204" pitchFamily="34" charset="-122"/>
                <a:ea typeface="微软雅黑" panose="020B0503020204020204" pitchFamily="34" charset="-122"/>
              </a:rPr>
              <a:t>音进</a:t>
            </a:r>
            <a:r>
              <a:rPr lang="zh-CN" altLang="en-US" sz="4000" b="1" dirty="0" smtClean="0">
                <a:solidFill>
                  <a:srgbClr val="C00000"/>
                </a:solidFill>
                <a:latin typeface="微软雅黑" panose="020B0503020204020204" pitchFamily="34" charset="-122"/>
                <a:ea typeface="微软雅黑" panose="020B0503020204020204" pitchFamily="34" charset="-122"/>
              </a:rPr>
              <a:t>阶</a:t>
            </a:r>
            <a:endParaRPr kumimoji="0" 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05380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ectangle 19"/>
          <p:cNvSpPr/>
          <p:nvPr/>
        </p:nvSpPr>
        <p:spPr>
          <a:xfrm>
            <a:off x="76199" y="902855"/>
            <a:ext cx="9036204" cy="4847481"/>
          </a:xfrm>
          <a:prstGeom prst="rect">
            <a:avLst/>
          </a:prstGeom>
        </p:spPr>
        <p:txBody>
          <a:bodyPr wrap="square">
            <a:spAutoFit/>
          </a:bodyPr>
          <a:lstStyle/>
          <a:p>
            <a:r>
              <a:rPr lang="en-US" altLang="zh-CN" sz="2400" b="1" dirty="0">
                <a:solidFill>
                  <a:srgbClr val="0070C0"/>
                </a:solidFill>
                <a:latin typeface="Microsoft YaHei" panose="020B0503020204020204" pitchFamily="34" charset="-122"/>
                <a:ea typeface="Microsoft YaHei" panose="020B0503020204020204" pitchFamily="34" charset="-122"/>
              </a:rPr>
              <a:t>6</a:t>
            </a:r>
            <a:r>
              <a:rPr lang="en-US" altLang="zh-CN" sz="2400" b="1" dirty="0" smtClean="0">
                <a:solidFill>
                  <a:srgbClr val="0070C0"/>
                </a:solidFill>
                <a:latin typeface="Microsoft YaHei" panose="020B0503020204020204" pitchFamily="34" charset="-122"/>
                <a:ea typeface="Microsoft YaHei" panose="020B0503020204020204" pitchFamily="34" charset="-122"/>
              </a:rPr>
              <a:t>. </a:t>
            </a:r>
            <a:r>
              <a:rPr lang="zh-CN" altLang="en-US" sz="2400" b="1" dirty="0" smtClean="0">
                <a:solidFill>
                  <a:srgbClr val="0070C0"/>
                </a:solidFill>
                <a:latin typeface="Microsoft YaHei" panose="020B0503020204020204" pitchFamily="34" charset="-122"/>
                <a:ea typeface="Microsoft YaHei" panose="020B0503020204020204" pitchFamily="34" charset="-122"/>
              </a:rPr>
              <a:t>恩</a:t>
            </a:r>
            <a:r>
              <a:rPr lang="zh-CN" altLang="en-US" sz="2400" b="1" dirty="0">
                <a:solidFill>
                  <a:srgbClr val="0070C0"/>
                </a:solidFill>
                <a:latin typeface="Microsoft YaHei" panose="020B0503020204020204" pitchFamily="34" charset="-122"/>
                <a:ea typeface="Microsoft YaHei" panose="020B0503020204020204" pitchFamily="34" charset="-122"/>
              </a:rPr>
              <a:t>典信心的生活</a:t>
            </a:r>
            <a:endParaRPr lang="en-US" altLang="zh-CN" sz="1900" dirty="0" smtClean="0">
              <a:solidFill>
                <a:schemeClr val="bg1"/>
              </a:solidFill>
              <a:latin typeface="Microsoft YaHei" panose="020B0503020204020204" pitchFamily="34" charset="-122"/>
              <a:ea typeface="Microsoft YaHei" panose="020B0503020204020204" pitchFamily="34" charset="-122"/>
            </a:endParaRPr>
          </a:p>
          <a:p>
            <a:endParaRPr lang="en-US" altLang="zh-CN" sz="1900" dirty="0" smtClean="0">
              <a:solidFill>
                <a:schemeClr val="bg1"/>
              </a:solidFill>
              <a:latin typeface="Microsoft YaHei" panose="020B0503020204020204" pitchFamily="34" charset="-122"/>
              <a:ea typeface="Microsoft YaHei" panose="020B0503020204020204" pitchFamily="34" charset="-122"/>
            </a:endParaRPr>
          </a:p>
          <a:p>
            <a:r>
              <a:rPr lang="zh-CN" altLang="en-US" sz="1900" dirty="0">
                <a:solidFill>
                  <a:schemeClr val="bg1"/>
                </a:solidFill>
                <a:latin typeface="Microsoft YaHei" panose="020B0503020204020204" pitchFamily="34" charset="-122"/>
                <a:ea typeface="Microsoft YaHei" panose="020B0503020204020204" pitchFamily="34" charset="-122"/>
              </a:rPr>
              <a:t>当我们学会不凭肉体认人，明白自己是基督里的新人之后（林后</a:t>
            </a:r>
            <a:r>
              <a:rPr lang="en-US" altLang="zh-CN" sz="1900" dirty="0">
                <a:solidFill>
                  <a:schemeClr val="bg1"/>
                </a:solidFill>
                <a:latin typeface="Microsoft YaHei" panose="020B0503020204020204" pitchFamily="34" charset="-122"/>
                <a:ea typeface="Microsoft YaHei" panose="020B0503020204020204" pitchFamily="34" charset="-122"/>
              </a:rPr>
              <a:t>5</a:t>
            </a:r>
            <a:r>
              <a:rPr lang="zh-CN" altLang="en-US" sz="1900" dirty="0">
                <a:solidFill>
                  <a:schemeClr val="bg1"/>
                </a:solidFill>
                <a:latin typeface="Microsoft YaHei" panose="020B0503020204020204" pitchFamily="34" charset="-122"/>
                <a:ea typeface="Microsoft YaHei" panose="020B0503020204020204" pitchFamily="34" charset="-122"/>
              </a:rPr>
              <a:t>：</a:t>
            </a:r>
            <a:r>
              <a:rPr lang="en-US" altLang="zh-CN" sz="1900" dirty="0">
                <a:solidFill>
                  <a:schemeClr val="bg1"/>
                </a:solidFill>
                <a:latin typeface="Microsoft YaHei" panose="020B0503020204020204" pitchFamily="34" charset="-122"/>
                <a:ea typeface="Microsoft YaHei" panose="020B0503020204020204" pitchFamily="34" charset="-122"/>
              </a:rPr>
              <a:t>16-17</a:t>
            </a:r>
            <a:r>
              <a:rPr lang="zh-CN" altLang="en-US" sz="1900" dirty="0">
                <a:solidFill>
                  <a:schemeClr val="bg1"/>
                </a:solidFill>
                <a:latin typeface="Microsoft YaHei" panose="020B0503020204020204" pitchFamily="34" charset="-122"/>
                <a:ea typeface="Microsoft YaHei" panose="020B0503020204020204" pitchFamily="34" charset="-122"/>
              </a:rPr>
              <a:t>），即使在困难的环境里内心也会有极大的平安（约</a:t>
            </a:r>
            <a:r>
              <a:rPr lang="en-US" altLang="zh-CN" sz="1900" dirty="0">
                <a:solidFill>
                  <a:schemeClr val="bg1"/>
                </a:solidFill>
                <a:latin typeface="Microsoft YaHei" panose="020B0503020204020204" pitchFamily="34" charset="-122"/>
                <a:ea typeface="Microsoft YaHei" panose="020B0503020204020204" pitchFamily="34" charset="-122"/>
              </a:rPr>
              <a:t>16</a:t>
            </a:r>
            <a:r>
              <a:rPr lang="zh-CN" altLang="en-US" sz="1900" dirty="0">
                <a:solidFill>
                  <a:schemeClr val="bg1"/>
                </a:solidFill>
                <a:latin typeface="Microsoft YaHei" panose="020B0503020204020204" pitchFamily="34" charset="-122"/>
                <a:ea typeface="Microsoft YaHei" panose="020B0503020204020204" pitchFamily="34" charset="-122"/>
              </a:rPr>
              <a:t>：</a:t>
            </a:r>
            <a:r>
              <a:rPr lang="en-US" altLang="zh-CN" sz="1900" dirty="0">
                <a:solidFill>
                  <a:schemeClr val="bg1"/>
                </a:solidFill>
                <a:latin typeface="Microsoft YaHei" panose="020B0503020204020204" pitchFamily="34" charset="-122"/>
                <a:ea typeface="Microsoft YaHei" panose="020B0503020204020204" pitchFamily="34" charset="-122"/>
              </a:rPr>
              <a:t>33</a:t>
            </a:r>
            <a:r>
              <a:rPr lang="zh-CN" altLang="en-US" sz="1900" dirty="0">
                <a:solidFill>
                  <a:schemeClr val="bg1"/>
                </a:solidFill>
                <a:latin typeface="Microsoft YaHei" panose="020B0503020204020204" pitchFamily="34" charset="-122"/>
                <a:ea typeface="Microsoft YaHei" panose="020B0503020204020204" pitchFamily="34" charset="-122"/>
              </a:rPr>
              <a:t>）。但是，神的心意不是我们停留于内心的平安，而是住在基督里经历圣灵所结的果子（加</a:t>
            </a:r>
            <a:r>
              <a:rPr lang="en-US" altLang="zh-CN" sz="1900" dirty="0">
                <a:solidFill>
                  <a:schemeClr val="bg1"/>
                </a:solidFill>
                <a:latin typeface="Microsoft YaHei" panose="020B0503020204020204" pitchFamily="34" charset="-122"/>
                <a:ea typeface="Microsoft YaHei" panose="020B0503020204020204" pitchFamily="34" charset="-122"/>
              </a:rPr>
              <a:t>5</a:t>
            </a:r>
            <a:r>
              <a:rPr lang="zh-CN" altLang="en-US" sz="1900" dirty="0">
                <a:solidFill>
                  <a:schemeClr val="bg1"/>
                </a:solidFill>
                <a:latin typeface="Microsoft YaHei" panose="020B0503020204020204" pitchFamily="34" charset="-122"/>
                <a:ea typeface="Microsoft YaHei" panose="020B0503020204020204" pitchFamily="34" charset="-122"/>
              </a:rPr>
              <a:t>：</a:t>
            </a:r>
            <a:r>
              <a:rPr lang="en-US" altLang="zh-CN" sz="1900" dirty="0">
                <a:solidFill>
                  <a:schemeClr val="bg1"/>
                </a:solidFill>
                <a:latin typeface="Microsoft YaHei" panose="020B0503020204020204" pitchFamily="34" charset="-122"/>
                <a:ea typeface="Microsoft YaHei" panose="020B0503020204020204" pitchFamily="34" charset="-122"/>
              </a:rPr>
              <a:t>22</a:t>
            </a:r>
            <a:r>
              <a:rPr lang="zh-CN" altLang="en-US" sz="1900" dirty="0">
                <a:solidFill>
                  <a:schemeClr val="bg1"/>
                </a:solidFill>
                <a:latin typeface="Microsoft YaHei" panose="020B0503020204020204" pitchFamily="34" charset="-122"/>
                <a:ea typeface="Microsoft YaHei" panose="020B0503020204020204" pitchFamily="34" charset="-122"/>
              </a:rPr>
              <a:t>）、让基督恩典彰显在我们的生活当中来荣耀我们的主（约</a:t>
            </a:r>
            <a:r>
              <a:rPr lang="en-US" altLang="zh-CN" sz="1900" dirty="0">
                <a:solidFill>
                  <a:schemeClr val="bg1"/>
                </a:solidFill>
                <a:latin typeface="Microsoft YaHei" panose="020B0503020204020204" pitchFamily="34" charset="-122"/>
                <a:ea typeface="Microsoft YaHei" panose="020B0503020204020204" pitchFamily="34" charset="-122"/>
              </a:rPr>
              <a:t>15</a:t>
            </a:r>
            <a:r>
              <a:rPr lang="zh-CN" altLang="en-US" sz="1900" dirty="0">
                <a:solidFill>
                  <a:schemeClr val="bg1"/>
                </a:solidFill>
                <a:latin typeface="Microsoft YaHei" panose="020B0503020204020204" pitchFamily="34" charset="-122"/>
                <a:ea typeface="Microsoft YaHei" panose="020B0503020204020204" pitchFamily="34" charset="-122"/>
              </a:rPr>
              <a:t>：</a:t>
            </a:r>
            <a:r>
              <a:rPr lang="en-US" altLang="zh-CN" sz="1900" dirty="0">
                <a:solidFill>
                  <a:schemeClr val="bg1"/>
                </a:solidFill>
                <a:latin typeface="Microsoft YaHei" panose="020B0503020204020204" pitchFamily="34" charset="-122"/>
                <a:ea typeface="Microsoft YaHei" panose="020B0503020204020204" pitchFamily="34" charset="-122"/>
              </a:rPr>
              <a:t>3-8</a:t>
            </a:r>
            <a:r>
              <a:rPr lang="zh-CN" altLang="en-US" sz="1900" dirty="0">
                <a:solidFill>
                  <a:schemeClr val="bg1"/>
                </a:solidFill>
                <a:latin typeface="Microsoft YaHei" panose="020B0503020204020204" pitchFamily="34" charset="-122"/>
                <a:ea typeface="Microsoft YaHei" panose="020B0503020204020204" pitchFamily="34" charset="-122"/>
              </a:rPr>
              <a:t>）。这不是任何天然人的努力可以达到的，而是内心不断被福音更新改变，从而知道如何靠信心生活的结果（罗</a:t>
            </a:r>
            <a:r>
              <a:rPr lang="en-US" altLang="zh-CN" sz="1900" dirty="0">
                <a:solidFill>
                  <a:schemeClr val="bg1"/>
                </a:solidFill>
                <a:latin typeface="Microsoft YaHei" panose="020B0503020204020204" pitchFamily="34" charset="-122"/>
                <a:ea typeface="Microsoft YaHei" panose="020B0503020204020204" pitchFamily="34" charset="-122"/>
              </a:rPr>
              <a:t>1</a:t>
            </a:r>
            <a:r>
              <a:rPr lang="zh-CN" altLang="en-US" sz="1900" dirty="0">
                <a:solidFill>
                  <a:schemeClr val="bg1"/>
                </a:solidFill>
                <a:latin typeface="Microsoft YaHei" panose="020B0503020204020204" pitchFamily="34" charset="-122"/>
                <a:ea typeface="Microsoft YaHei" panose="020B0503020204020204" pitchFamily="34" charset="-122"/>
              </a:rPr>
              <a:t>：</a:t>
            </a:r>
            <a:r>
              <a:rPr lang="en-US" altLang="zh-CN" sz="1900" dirty="0">
                <a:solidFill>
                  <a:schemeClr val="bg1"/>
                </a:solidFill>
                <a:latin typeface="Microsoft YaHei" panose="020B0503020204020204" pitchFamily="34" charset="-122"/>
                <a:ea typeface="Microsoft YaHei" panose="020B0503020204020204" pitchFamily="34" charset="-122"/>
              </a:rPr>
              <a:t>16-17</a:t>
            </a:r>
            <a:r>
              <a:rPr lang="zh-CN" altLang="en-US" sz="1900" dirty="0">
                <a:solidFill>
                  <a:schemeClr val="bg1"/>
                </a:solidFill>
                <a:latin typeface="Microsoft YaHei" panose="020B0503020204020204" pitchFamily="34" charset="-122"/>
                <a:ea typeface="Microsoft YaHei" panose="020B0503020204020204" pitchFamily="34" charset="-122"/>
              </a:rPr>
              <a:t>）。这条属天的道路就是在恩典信心上长进的道路（彼后</a:t>
            </a:r>
            <a:r>
              <a:rPr lang="en-US" altLang="zh-CN" sz="1900" dirty="0">
                <a:solidFill>
                  <a:schemeClr val="bg1"/>
                </a:solidFill>
                <a:latin typeface="Microsoft YaHei" panose="020B0503020204020204" pitchFamily="34" charset="-122"/>
                <a:ea typeface="Microsoft YaHei" panose="020B0503020204020204" pitchFamily="34" charset="-122"/>
              </a:rPr>
              <a:t>1</a:t>
            </a:r>
            <a:r>
              <a:rPr lang="zh-CN" altLang="en-US" sz="1900" dirty="0">
                <a:solidFill>
                  <a:schemeClr val="bg1"/>
                </a:solidFill>
                <a:latin typeface="Microsoft YaHei" panose="020B0503020204020204" pitchFamily="34" charset="-122"/>
                <a:ea typeface="Microsoft YaHei" panose="020B0503020204020204" pitchFamily="34" charset="-122"/>
              </a:rPr>
              <a:t>：</a:t>
            </a:r>
            <a:r>
              <a:rPr lang="en-US" altLang="zh-CN" sz="1900" dirty="0">
                <a:solidFill>
                  <a:schemeClr val="bg1"/>
                </a:solidFill>
                <a:latin typeface="Microsoft YaHei" panose="020B0503020204020204" pitchFamily="34" charset="-122"/>
                <a:ea typeface="Microsoft YaHei" panose="020B0503020204020204" pitchFamily="34" charset="-122"/>
              </a:rPr>
              <a:t>3-9</a:t>
            </a:r>
            <a:r>
              <a:rPr lang="zh-CN" altLang="en-US" sz="1900" dirty="0">
                <a:solidFill>
                  <a:schemeClr val="bg1"/>
                </a:solidFill>
                <a:latin typeface="Microsoft YaHei" panose="020B0503020204020204" pitchFamily="34" charset="-122"/>
                <a:ea typeface="Microsoft YaHei" panose="020B0503020204020204" pitchFamily="34" charset="-122"/>
              </a:rPr>
              <a:t>）。</a:t>
            </a:r>
            <a:r>
              <a:rPr lang="zh-CN" altLang="en-US" sz="1900" b="1" dirty="0">
                <a:solidFill>
                  <a:srgbClr val="C00000"/>
                </a:solidFill>
                <a:latin typeface="Microsoft YaHei" panose="020B0503020204020204" pitchFamily="34" charset="-122"/>
                <a:ea typeface="Microsoft YaHei" panose="020B0503020204020204" pitchFamily="34" charset="-122"/>
              </a:rPr>
              <a:t>每一阶段，我们一边靠已经领受的恩典生活，同时也被预备好领受更深的恩典与信心</a:t>
            </a:r>
            <a:r>
              <a:rPr lang="zh-CN" altLang="en-US" sz="1900" dirty="0">
                <a:solidFill>
                  <a:schemeClr val="bg1"/>
                </a:solidFill>
                <a:latin typeface="Microsoft YaHei" panose="020B0503020204020204" pitchFamily="34" charset="-122"/>
                <a:ea typeface="Microsoft YaHei" panose="020B0503020204020204" pitchFamily="34" charset="-122"/>
              </a:rPr>
              <a:t>（来</a:t>
            </a:r>
            <a:r>
              <a:rPr lang="en-US" altLang="zh-CN" sz="1900" dirty="0">
                <a:solidFill>
                  <a:schemeClr val="bg1"/>
                </a:solidFill>
                <a:latin typeface="Microsoft YaHei" panose="020B0503020204020204" pitchFamily="34" charset="-122"/>
                <a:ea typeface="Microsoft YaHei" panose="020B0503020204020204" pitchFamily="34" charset="-122"/>
              </a:rPr>
              <a:t>10</a:t>
            </a:r>
            <a:r>
              <a:rPr lang="zh-CN" altLang="en-US" sz="1900" dirty="0">
                <a:solidFill>
                  <a:schemeClr val="bg1"/>
                </a:solidFill>
                <a:latin typeface="Microsoft YaHei" panose="020B0503020204020204" pitchFamily="34" charset="-122"/>
                <a:ea typeface="Microsoft YaHei" panose="020B0503020204020204" pitchFamily="34" charset="-122"/>
              </a:rPr>
              <a:t>：</a:t>
            </a:r>
            <a:r>
              <a:rPr lang="en-US" altLang="zh-CN" sz="1900" dirty="0">
                <a:solidFill>
                  <a:schemeClr val="bg1"/>
                </a:solidFill>
                <a:latin typeface="Microsoft YaHei" panose="020B0503020204020204" pitchFamily="34" charset="-122"/>
                <a:ea typeface="Microsoft YaHei" panose="020B0503020204020204" pitchFamily="34" charset="-122"/>
              </a:rPr>
              <a:t>36-39</a:t>
            </a:r>
            <a:r>
              <a:rPr lang="zh-CN" altLang="en-US" sz="1900" dirty="0">
                <a:solidFill>
                  <a:schemeClr val="bg1"/>
                </a:solidFill>
                <a:latin typeface="Microsoft YaHei" panose="020B0503020204020204" pitchFamily="34" charset="-122"/>
                <a:ea typeface="Microsoft YaHei" panose="020B0503020204020204" pitchFamily="34" charset="-122"/>
              </a:rPr>
              <a:t>）。在恩典信心上长进，也意味着得胜肉体与世界，经历基督里的自由。以色列人在迦南地每夺得一个城，这个城就归他们居住使用。</a:t>
            </a:r>
            <a:r>
              <a:rPr lang="zh-CN" altLang="en-US" sz="1900" b="1" dirty="0">
                <a:solidFill>
                  <a:srgbClr val="C00000"/>
                </a:solidFill>
                <a:latin typeface="Microsoft YaHei" panose="020B0503020204020204" pitchFamily="34" charset="-122"/>
                <a:ea typeface="Microsoft YaHei" panose="020B0503020204020204" pitchFamily="34" charset="-122"/>
              </a:rPr>
              <a:t>同样，我们除去内心深处每一个错误的、拦阻神旨意的思想，就经历到心意更新的好处。</a:t>
            </a:r>
            <a:r>
              <a:rPr lang="zh-CN" altLang="en-US" sz="1900" dirty="0">
                <a:solidFill>
                  <a:schemeClr val="bg1"/>
                </a:solidFill>
                <a:latin typeface="Microsoft YaHei" panose="020B0503020204020204" pitchFamily="34" charset="-122"/>
                <a:ea typeface="Microsoft YaHei" panose="020B0503020204020204" pitchFamily="34" charset="-122"/>
              </a:rPr>
              <a:t>神的应许是：凡你们脚掌所踏之地，我都照着我所应许摩西的话赐给你们了。从旷野和这利巴嫩，直到伯拉大河，赫人的全地，又到大海日落之处，都要作你们的境界。你平生的日子，必无一人能在你面前站立得住。我怎样与摩西同在，也必照样与你同在；我必不撇下你，也不丢弃你（书</a:t>
            </a:r>
            <a:r>
              <a:rPr lang="en-US" altLang="zh-CN" sz="1900" dirty="0">
                <a:solidFill>
                  <a:schemeClr val="bg1"/>
                </a:solidFill>
                <a:latin typeface="Microsoft YaHei" panose="020B0503020204020204" pitchFamily="34" charset="-122"/>
                <a:ea typeface="Microsoft YaHei" panose="020B0503020204020204" pitchFamily="34" charset="-122"/>
              </a:rPr>
              <a:t>1</a:t>
            </a:r>
            <a:r>
              <a:rPr lang="zh-CN" altLang="en-US" sz="1900" dirty="0">
                <a:solidFill>
                  <a:schemeClr val="bg1"/>
                </a:solidFill>
                <a:latin typeface="Microsoft YaHei" panose="020B0503020204020204" pitchFamily="34" charset="-122"/>
                <a:ea typeface="Microsoft YaHei" panose="020B0503020204020204" pitchFamily="34" charset="-122"/>
              </a:rPr>
              <a:t>：</a:t>
            </a:r>
            <a:r>
              <a:rPr lang="en-US" altLang="zh-CN" sz="1900" dirty="0">
                <a:solidFill>
                  <a:schemeClr val="bg1"/>
                </a:solidFill>
                <a:latin typeface="Microsoft YaHei" panose="020B0503020204020204" pitchFamily="34" charset="-122"/>
                <a:ea typeface="Microsoft YaHei" panose="020B0503020204020204" pitchFamily="34" charset="-122"/>
              </a:rPr>
              <a:t>3-5</a:t>
            </a:r>
            <a:r>
              <a:rPr lang="zh-CN" altLang="en-US" sz="1900" dirty="0">
                <a:solidFill>
                  <a:schemeClr val="bg1"/>
                </a:solidFill>
                <a:latin typeface="Microsoft YaHei" panose="020B0503020204020204" pitchFamily="34" charset="-122"/>
                <a:ea typeface="Microsoft YaHei" panose="020B0503020204020204" pitchFamily="34" charset="-122"/>
              </a:rPr>
              <a:t>）。</a:t>
            </a:r>
          </a:p>
        </p:txBody>
      </p:sp>
      <p:sp>
        <p:nvSpPr>
          <p:cNvPr id="5" name="TextBox 4"/>
          <p:cNvSpPr txBox="1"/>
          <p:nvPr/>
        </p:nvSpPr>
        <p:spPr>
          <a:xfrm>
            <a:off x="1600200" y="65158"/>
            <a:ext cx="5929432" cy="707886"/>
          </a:xfrm>
          <a:prstGeom prst="rect">
            <a:avLst/>
          </a:prstGeom>
          <a:noFill/>
        </p:spPr>
        <p:txBody>
          <a:bodyPr wrap="square" rtlCol="0">
            <a:spAutoFit/>
          </a:bodyPr>
          <a:lstStyle/>
          <a:p>
            <a:pPr>
              <a:defRPr/>
            </a:pPr>
            <a:r>
              <a:rPr lang="zh-CN" altLang="en-US" sz="4000" b="1" dirty="0">
                <a:solidFill>
                  <a:srgbClr val="C00000"/>
                </a:solidFill>
                <a:latin typeface="微软雅黑" panose="020B0503020204020204" pitchFamily="34" charset="-122"/>
                <a:ea typeface="微软雅黑" panose="020B0503020204020204" pitchFamily="34" charset="-122"/>
              </a:rPr>
              <a:t>恩</a:t>
            </a:r>
            <a:r>
              <a:rPr lang="zh-CN" altLang="en-US" sz="4000" b="1" dirty="0" smtClean="0">
                <a:solidFill>
                  <a:srgbClr val="C00000"/>
                </a:solidFill>
                <a:latin typeface="微软雅黑" panose="020B0503020204020204" pitchFamily="34" charset="-122"/>
                <a:ea typeface="微软雅黑" panose="020B0503020204020204" pitchFamily="34" charset="-122"/>
              </a:rPr>
              <a:t>典</a:t>
            </a:r>
            <a:r>
              <a:rPr lang="zh-CN" altLang="en-US" sz="4000" b="1" dirty="0">
                <a:solidFill>
                  <a:srgbClr val="C00000"/>
                </a:solidFill>
                <a:latin typeface="微软雅黑" panose="020B0503020204020204" pitchFamily="34" charset="-122"/>
                <a:ea typeface="微软雅黑" panose="020B0503020204020204" pitchFamily="34" charset="-122"/>
              </a:rPr>
              <a:t>（罗马书</a:t>
            </a:r>
            <a:r>
              <a:rPr lang="zh-CN" altLang="en-US" sz="4000" b="1" dirty="0" smtClean="0">
                <a:solidFill>
                  <a:srgbClr val="C00000"/>
                </a:solidFill>
                <a:latin typeface="微软雅黑" panose="020B0503020204020204" pitchFamily="34" charset="-122"/>
                <a:ea typeface="微软雅黑" panose="020B0503020204020204" pitchFamily="34" charset="-122"/>
              </a:rPr>
              <a:t>）福</a:t>
            </a:r>
            <a:r>
              <a:rPr lang="zh-CN" altLang="en-US" sz="4000" b="1" dirty="0">
                <a:solidFill>
                  <a:srgbClr val="C00000"/>
                </a:solidFill>
                <a:latin typeface="微软雅黑" panose="020B0503020204020204" pitchFamily="34" charset="-122"/>
                <a:ea typeface="微软雅黑" panose="020B0503020204020204" pitchFamily="34" charset="-122"/>
              </a:rPr>
              <a:t>音进</a:t>
            </a:r>
            <a:r>
              <a:rPr lang="zh-CN" altLang="en-US" sz="4000" b="1" dirty="0" smtClean="0">
                <a:solidFill>
                  <a:srgbClr val="C00000"/>
                </a:solidFill>
                <a:latin typeface="微软雅黑" panose="020B0503020204020204" pitchFamily="34" charset="-122"/>
                <a:ea typeface="微软雅黑" panose="020B0503020204020204" pitchFamily="34" charset="-122"/>
              </a:rPr>
              <a:t>阶</a:t>
            </a:r>
            <a:endParaRPr kumimoji="0" 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17723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ectangle 19"/>
          <p:cNvSpPr/>
          <p:nvPr/>
        </p:nvSpPr>
        <p:spPr>
          <a:xfrm>
            <a:off x="76199" y="902855"/>
            <a:ext cx="9036204" cy="4262705"/>
          </a:xfrm>
          <a:prstGeom prst="rect">
            <a:avLst/>
          </a:prstGeom>
        </p:spPr>
        <p:txBody>
          <a:bodyPr wrap="square">
            <a:spAutoFit/>
          </a:bodyPr>
          <a:lstStyle/>
          <a:p>
            <a:r>
              <a:rPr lang="en-US" altLang="zh-CN" sz="2400" b="1" dirty="0" smtClean="0">
                <a:solidFill>
                  <a:srgbClr val="0070C0"/>
                </a:solidFill>
                <a:latin typeface="Microsoft YaHei" panose="020B0503020204020204" pitchFamily="34" charset="-122"/>
                <a:ea typeface="Microsoft YaHei" panose="020B0503020204020204" pitchFamily="34" charset="-122"/>
              </a:rPr>
              <a:t>7. </a:t>
            </a:r>
            <a:r>
              <a:rPr lang="zh-CN" altLang="en-US" sz="2400" b="1" dirty="0" smtClean="0">
                <a:solidFill>
                  <a:srgbClr val="0070C0"/>
                </a:solidFill>
                <a:latin typeface="Microsoft YaHei" panose="020B0503020204020204" pitchFamily="34" charset="-122"/>
                <a:ea typeface="Microsoft YaHei" panose="020B0503020204020204" pitchFamily="34" charset="-122"/>
              </a:rPr>
              <a:t>与</a:t>
            </a:r>
            <a:r>
              <a:rPr lang="zh-CN" altLang="en-US" sz="2400" b="1" dirty="0">
                <a:solidFill>
                  <a:srgbClr val="0070C0"/>
                </a:solidFill>
                <a:latin typeface="Microsoft YaHei" panose="020B0503020204020204" pitchFamily="34" charset="-122"/>
                <a:ea typeface="Microsoft YaHei" panose="020B0503020204020204" pitchFamily="34" charset="-122"/>
              </a:rPr>
              <a:t>基督同工</a:t>
            </a:r>
            <a:endParaRPr lang="en-US" altLang="zh-CN" sz="1900" dirty="0" smtClean="0">
              <a:solidFill>
                <a:schemeClr val="bg1"/>
              </a:solidFill>
              <a:latin typeface="Microsoft YaHei" panose="020B0503020204020204" pitchFamily="34" charset="-122"/>
              <a:ea typeface="Microsoft YaHei" panose="020B0503020204020204" pitchFamily="34" charset="-122"/>
            </a:endParaRPr>
          </a:p>
          <a:p>
            <a:endParaRPr lang="en-US" altLang="zh-CN" sz="1900" dirty="0" smtClean="0">
              <a:solidFill>
                <a:schemeClr val="bg1"/>
              </a:solidFill>
              <a:latin typeface="Microsoft YaHei" panose="020B0503020204020204" pitchFamily="34" charset="-122"/>
              <a:ea typeface="Microsoft YaHei" panose="020B0503020204020204" pitchFamily="34" charset="-122"/>
            </a:endParaRPr>
          </a:p>
          <a:p>
            <a:r>
              <a:rPr lang="zh-CN" altLang="en-US" sz="1900" b="1" dirty="0">
                <a:solidFill>
                  <a:srgbClr val="C00000"/>
                </a:solidFill>
                <a:latin typeface="Microsoft YaHei" panose="020B0503020204020204" pitchFamily="34" charset="-122"/>
                <a:ea typeface="Microsoft YaHei" panose="020B0503020204020204" pitchFamily="34" charset="-122"/>
              </a:rPr>
              <a:t>一开始听福音的时候，我们是通过福音认识自己在基督里的新身份，只有通过福音改变了这个自我意识，我们才能用一个正确的滤器（</a:t>
            </a:r>
            <a:r>
              <a:rPr lang="en-US" altLang="zh-CN" sz="1900" b="1" dirty="0">
                <a:solidFill>
                  <a:srgbClr val="C00000"/>
                </a:solidFill>
                <a:latin typeface="Microsoft YaHei" panose="020B0503020204020204" pitchFamily="34" charset="-122"/>
                <a:ea typeface="Microsoft YaHei" panose="020B0503020204020204" pitchFamily="34" charset="-122"/>
              </a:rPr>
              <a:t>filter</a:t>
            </a:r>
            <a:r>
              <a:rPr lang="zh-CN" altLang="en-US" sz="1900" b="1" dirty="0">
                <a:solidFill>
                  <a:srgbClr val="C00000"/>
                </a:solidFill>
                <a:latin typeface="Microsoft YaHei" panose="020B0503020204020204" pitchFamily="34" charset="-122"/>
                <a:ea typeface="Microsoft YaHei" panose="020B0503020204020204" pitchFamily="34" charset="-122"/>
              </a:rPr>
              <a:t>，就是自我意识）来听神的话；</a:t>
            </a:r>
            <a:r>
              <a:rPr lang="zh-CN" altLang="en-US" sz="1900" dirty="0">
                <a:solidFill>
                  <a:schemeClr val="bg1"/>
                </a:solidFill>
                <a:latin typeface="Microsoft YaHei" panose="020B0503020204020204" pitchFamily="34" charset="-122"/>
                <a:ea typeface="Microsoft YaHei" panose="020B0503020204020204" pitchFamily="34" charset="-122"/>
              </a:rPr>
              <a:t>否则，律法、肉体、良心都会拦阻我们来到神面前（来</a:t>
            </a:r>
            <a:r>
              <a:rPr lang="en-US" altLang="zh-CN" sz="1900" dirty="0">
                <a:solidFill>
                  <a:schemeClr val="bg1"/>
                </a:solidFill>
                <a:latin typeface="Microsoft YaHei" panose="020B0503020204020204" pitchFamily="34" charset="-122"/>
                <a:ea typeface="Microsoft YaHei" panose="020B0503020204020204" pitchFamily="34" charset="-122"/>
              </a:rPr>
              <a:t>9</a:t>
            </a:r>
            <a:r>
              <a:rPr lang="zh-CN" altLang="en-US" sz="1900" dirty="0">
                <a:solidFill>
                  <a:schemeClr val="bg1"/>
                </a:solidFill>
                <a:latin typeface="Microsoft YaHei" panose="020B0503020204020204" pitchFamily="34" charset="-122"/>
                <a:ea typeface="Microsoft YaHei" panose="020B0503020204020204" pitchFamily="34" charset="-122"/>
              </a:rPr>
              <a:t>：</a:t>
            </a:r>
            <a:r>
              <a:rPr lang="en-US" altLang="zh-CN" sz="1900" dirty="0">
                <a:solidFill>
                  <a:schemeClr val="bg1"/>
                </a:solidFill>
                <a:latin typeface="Microsoft YaHei" panose="020B0503020204020204" pitchFamily="34" charset="-122"/>
                <a:ea typeface="Microsoft YaHei" panose="020B0503020204020204" pitchFamily="34" charset="-122"/>
              </a:rPr>
              <a:t>14</a:t>
            </a:r>
            <a:r>
              <a:rPr lang="zh-CN" altLang="en-US" sz="1900" dirty="0">
                <a:solidFill>
                  <a:schemeClr val="bg1"/>
                </a:solidFill>
                <a:latin typeface="Microsoft YaHei" panose="020B0503020204020204" pitchFamily="34" charset="-122"/>
                <a:ea typeface="Microsoft YaHei" panose="020B0503020204020204" pitchFamily="34" charset="-122"/>
              </a:rPr>
              <a:t>），也会扭曲祂的声音。但是，我们在基督里的身份虽然是救恩的内容，却不是救恩的目的。“认识你独一的真神，并且认识你所差来的耶稣基督，这就是永生（约</a:t>
            </a:r>
            <a:r>
              <a:rPr lang="en-US" altLang="zh-CN" sz="1900" dirty="0">
                <a:solidFill>
                  <a:schemeClr val="bg1"/>
                </a:solidFill>
                <a:latin typeface="Microsoft YaHei" panose="020B0503020204020204" pitchFamily="34" charset="-122"/>
                <a:ea typeface="Microsoft YaHei" panose="020B0503020204020204" pitchFamily="34" charset="-122"/>
              </a:rPr>
              <a:t>17:3</a:t>
            </a:r>
            <a:r>
              <a:rPr lang="zh-CN" altLang="en-US" sz="1900" dirty="0">
                <a:solidFill>
                  <a:schemeClr val="bg1"/>
                </a:solidFill>
                <a:latin typeface="Microsoft YaHei" panose="020B0503020204020204" pitchFamily="34" charset="-122"/>
                <a:ea typeface="Microsoft YaHei" panose="020B0503020204020204" pitchFamily="34" charset="-122"/>
              </a:rPr>
              <a:t>）。</a:t>
            </a:r>
            <a:r>
              <a:rPr lang="zh-CN" altLang="en-US" sz="1900" dirty="0" smtClean="0">
                <a:solidFill>
                  <a:schemeClr val="bg1"/>
                </a:solidFill>
                <a:latin typeface="Microsoft YaHei" panose="020B0503020204020204" pitchFamily="34" charset="-122"/>
                <a:ea typeface="Microsoft YaHei" panose="020B0503020204020204" pitchFamily="34" charset="-122"/>
              </a:rPr>
              <a:t>”</a:t>
            </a:r>
            <a:endParaRPr lang="en-US" altLang="zh-CN" sz="1900" dirty="0" smtClean="0">
              <a:solidFill>
                <a:schemeClr val="bg1"/>
              </a:solidFill>
              <a:latin typeface="Microsoft YaHei" panose="020B0503020204020204" pitchFamily="34" charset="-122"/>
              <a:ea typeface="Microsoft YaHei" panose="020B0503020204020204" pitchFamily="34" charset="-122"/>
            </a:endParaRPr>
          </a:p>
          <a:p>
            <a:endParaRPr lang="zh-CN" altLang="en-US" sz="1900" dirty="0">
              <a:solidFill>
                <a:schemeClr val="bg1"/>
              </a:solidFill>
              <a:latin typeface="Microsoft YaHei" panose="020B0503020204020204" pitchFamily="34" charset="-122"/>
              <a:ea typeface="Microsoft YaHei" panose="020B0503020204020204" pitchFamily="34" charset="-122"/>
            </a:endParaRPr>
          </a:p>
          <a:p>
            <a:r>
              <a:rPr lang="zh-CN" altLang="en-US" sz="1900" dirty="0">
                <a:solidFill>
                  <a:schemeClr val="bg1"/>
                </a:solidFill>
                <a:latin typeface="Microsoft YaHei" panose="020B0503020204020204" pitchFamily="34" charset="-122"/>
                <a:ea typeface="Microsoft YaHei" panose="020B0503020204020204" pitchFamily="34" charset="-122"/>
              </a:rPr>
              <a:t>主耶稣说过：我实实在在的告诉你们，子凭着自己不能做甚么，唯有看见父所做的，子才能做；父所做的事，子也照样做（约</a:t>
            </a:r>
            <a:r>
              <a:rPr lang="en-US" altLang="zh-CN" sz="1900" dirty="0">
                <a:solidFill>
                  <a:schemeClr val="bg1"/>
                </a:solidFill>
                <a:latin typeface="Microsoft YaHei" panose="020B0503020204020204" pitchFamily="34" charset="-122"/>
                <a:ea typeface="Microsoft YaHei" panose="020B0503020204020204" pitchFamily="34" charset="-122"/>
              </a:rPr>
              <a:t>5:19</a:t>
            </a:r>
            <a:r>
              <a:rPr lang="zh-CN" altLang="en-US" sz="1900" dirty="0">
                <a:solidFill>
                  <a:schemeClr val="bg1"/>
                </a:solidFill>
                <a:latin typeface="Microsoft YaHei" panose="020B0503020204020204" pitchFamily="34" charset="-122"/>
                <a:ea typeface="Microsoft YaHei" panose="020B0503020204020204" pitchFamily="34" charset="-122"/>
              </a:rPr>
              <a:t>）。基督有完美的自我意识，却从不单独行事。同样，</a:t>
            </a:r>
            <a:r>
              <a:rPr lang="zh-CN" altLang="en-US" sz="1900" b="1" dirty="0">
                <a:solidFill>
                  <a:srgbClr val="C00000"/>
                </a:solidFill>
                <a:latin typeface="Microsoft YaHei" panose="020B0503020204020204" pitchFamily="34" charset="-122"/>
                <a:ea typeface="Microsoft YaHei" panose="020B0503020204020204" pitchFamily="34" charset="-122"/>
              </a:rPr>
              <a:t>认识自己在基督里新我的身份，目的不是让我们成为“信心伟人“，而是得以与复活的基督同负一轭，作为他的肢体在物质界见证这位爱我们的主。</a:t>
            </a:r>
            <a:r>
              <a:rPr lang="zh-CN" altLang="en-US" sz="1900" dirty="0">
                <a:solidFill>
                  <a:schemeClr val="bg1"/>
                </a:solidFill>
                <a:latin typeface="Microsoft YaHei" panose="020B0503020204020204" pitchFamily="34" charset="-122"/>
                <a:ea typeface="Microsoft YaHei" panose="020B0503020204020204" pitchFamily="34" charset="-122"/>
              </a:rPr>
              <a:t>福音书里记载主耶稣的生活行为，是信心生活的最高体现，也是帮助我们学习今天如何与基督同行的最好范例。</a:t>
            </a:r>
          </a:p>
        </p:txBody>
      </p:sp>
      <p:sp>
        <p:nvSpPr>
          <p:cNvPr id="5" name="TextBox 4"/>
          <p:cNvSpPr txBox="1"/>
          <p:nvPr/>
        </p:nvSpPr>
        <p:spPr>
          <a:xfrm>
            <a:off x="1600200" y="65158"/>
            <a:ext cx="5929432" cy="707886"/>
          </a:xfrm>
          <a:prstGeom prst="rect">
            <a:avLst/>
          </a:prstGeom>
          <a:noFill/>
        </p:spPr>
        <p:txBody>
          <a:bodyPr wrap="square" rtlCol="0">
            <a:spAutoFit/>
          </a:bodyPr>
          <a:lstStyle/>
          <a:p>
            <a:pPr>
              <a:defRPr/>
            </a:pPr>
            <a:r>
              <a:rPr lang="zh-CN" altLang="en-US" sz="4000" b="1" dirty="0">
                <a:solidFill>
                  <a:srgbClr val="C00000"/>
                </a:solidFill>
                <a:latin typeface="微软雅黑" panose="020B0503020204020204" pitchFamily="34" charset="-122"/>
                <a:ea typeface="微软雅黑" panose="020B0503020204020204" pitchFamily="34" charset="-122"/>
              </a:rPr>
              <a:t>恩</a:t>
            </a:r>
            <a:r>
              <a:rPr lang="zh-CN" altLang="en-US" sz="4000" b="1" dirty="0" smtClean="0">
                <a:solidFill>
                  <a:srgbClr val="C00000"/>
                </a:solidFill>
                <a:latin typeface="微软雅黑" panose="020B0503020204020204" pitchFamily="34" charset="-122"/>
                <a:ea typeface="微软雅黑" panose="020B0503020204020204" pitchFamily="34" charset="-122"/>
              </a:rPr>
              <a:t>典</a:t>
            </a:r>
            <a:r>
              <a:rPr lang="zh-CN" altLang="en-US" sz="4000" b="1" dirty="0">
                <a:solidFill>
                  <a:srgbClr val="C00000"/>
                </a:solidFill>
                <a:latin typeface="微软雅黑" panose="020B0503020204020204" pitchFamily="34" charset="-122"/>
                <a:ea typeface="微软雅黑" panose="020B0503020204020204" pitchFamily="34" charset="-122"/>
              </a:rPr>
              <a:t>（罗马书</a:t>
            </a:r>
            <a:r>
              <a:rPr lang="zh-CN" altLang="en-US" sz="4000" b="1" dirty="0" smtClean="0">
                <a:solidFill>
                  <a:srgbClr val="C00000"/>
                </a:solidFill>
                <a:latin typeface="微软雅黑" panose="020B0503020204020204" pitchFamily="34" charset="-122"/>
                <a:ea typeface="微软雅黑" panose="020B0503020204020204" pitchFamily="34" charset="-122"/>
              </a:rPr>
              <a:t>）福</a:t>
            </a:r>
            <a:r>
              <a:rPr lang="zh-CN" altLang="en-US" sz="4000" b="1" dirty="0">
                <a:solidFill>
                  <a:srgbClr val="C00000"/>
                </a:solidFill>
                <a:latin typeface="微软雅黑" panose="020B0503020204020204" pitchFamily="34" charset="-122"/>
                <a:ea typeface="微软雅黑" panose="020B0503020204020204" pitchFamily="34" charset="-122"/>
              </a:rPr>
              <a:t>音进</a:t>
            </a:r>
            <a:r>
              <a:rPr lang="zh-CN" altLang="en-US" sz="4000" b="1" dirty="0" smtClean="0">
                <a:solidFill>
                  <a:srgbClr val="C00000"/>
                </a:solidFill>
                <a:latin typeface="微软雅黑" panose="020B0503020204020204" pitchFamily="34" charset="-122"/>
                <a:ea typeface="微软雅黑" panose="020B0503020204020204" pitchFamily="34" charset="-122"/>
              </a:rPr>
              <a:t>阶</a:t>
            </a:r>
            <a:endParaRPr kumimoji="0" 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31446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1071642"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如何</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从福音的角度看</a:t>
            </a: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福音书？</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902855"/>
            <a:ext cx="5334001" cy="2462213"/>
          </a:xfrm>
          <a:prstGeom prst="rect">
            <a:avLst/>
          </a:prstGeom>
        </p:spPr>
        <p:txBody>
          <a:bodyPr wrap="square">
            <a:spAutoFit/>
          </a:bodyPr>
          <a:lstStyle/>
          <a:p>
            <a:pPr lvl="0">
              <a:spcAft>
                <a:spcPts val="1200"/>
              </a:spcAft>
              <a:defRPr/>
            </a:pPr>
            <a:r>
              <a:rPr lang="zh-CN" altLang="en-US" sz="2200" b="1" dirty="0">
                <a:solidFill>
                  <a:prstClr val="black"/>
                </a:solidFill>
                <a:latin typeface="Microsoft YaHei" panose="020B0503020204020204" pitchFamily="34" charset="-122"/>
                <a:ea typeface="Microsoft YaHei" panose="020B0503020204020204" pitchFamily="34" charset="-122"/>
              </a:rPr>
              <a:t>可</a:t>
            </a:r>
            <a:r>
              <a:rPr lang="en-US" altLang="zh-CN" sz="2200" b="1" dirty="0">
                <a:solidFill>
                  <a:prstClr val="black"/>
                </a:solidFill>
                <a:latin typeface="Microsoft YaHei" panose="020B0503020204020204" pitchFamily="34" charset="-122"/>
                <a:ea typeface="Microsoft YaHei" panose="020B0503020204020204" pitchFamily="34" charset="-122"/>
              </a:rPr>
              <a:t>4:26 </a:t>
            </a:r>
            <a:r>
              <a:rPr lang="zh-CN" altLang="en-US" sz="2200" b="1" dirty="0">
                <a:solidFill>
                  <a:prstClr val="black"/>
                </a:solidFill>
                <a:latin typeface="Microsoft YaHei" panose="020B0503020204020204" pitchFamily="34" charset="-122"/>
                <a:ea typeface="Microsoft YaHei" panose="020B0503020204020204" pitchFamily="34" charset="-122"/>
              </a:rPr>
              <a:t>又说：神的国如同人把种撒在地上。 </a:t>
            </a:r>
            <a:r>
              <a:rPr lang="en-US" altLang="zh-CN" sz="2200" b="1" dirty="0">
                <a:solidFill>
                  <a:prstClr val="black"/>
                </a:solidFill>
                <a:latin typeface="Microsoft YaHei" panose="020B0503020204020204" pitchFamily="34" charset="-122"/>
                <a:ea typeface="Microsoft YaHei" panose="020B0503020204020204" pitchFamily="34" charset="-122"/>
              </a:rPr>
              <a:t>4:27 </a:t>
            </a:r>
            <a:r>
              <a:rPr lang="zh-CN" altLang="en-US" sz="2200" b="1" dirty="0">
                <a:solidFill>
                  <a:prstClr val="black"/>
                </a:solidFill>
                <a:latin typeface="Microsoft YaHei" panose="020B0503020204020204" pitchFamily="34" charset="-122"/>
                <a:ea typeface="Microsoft YaHei" panose="020B0503020204020204" pitchFamily="34" charset="-122"/>
              </a:rPr>
              <a:t>黑夜睡觉，白日起来，这种就发芽渐长，</a:t>
            </a:r>
            <a:r>
              <a:rPr lang="zh-CN" altLang="en-US" sz="2200" b="1" dirty="0">
                <a:solidFill>
                  <a:srgbClr val="C00000"/>
                </a:solidFill>
                <a:latin typeface="Microsoft YaHei" panose="020B0503020204020204" pitchFamily="34" charset="-122"/>
                <a:ea typeface="Microsoft YaHei" panose="020B0503020204020204" pitchFamily="34" charset="-122"/>
              </a:rPr>
              <a:t>那人却不晓得如何这样。</a:t>
            </a:r>
            <a:r>
              <a:rPr lang="zh-CN" altLang="en-US" sz="2200" b="1" dirty="0">
                <a:solidFill>
                  <a:prstClr val="black"/>
                </a:solidFill>
                <a:latin typeface="Microsoft YaHei" panose="020B0503020204020204" pitchFamily="34" charset="-122"/>
                <a:ea typeface="Microsoft YaHei" panose="020B0503020204020204" pitchFamily="34" charset="-122"/>
              </a:rPr>
              <a:t> </a:t>
            </a:r>
            <a:r>
              <a:rPr lang="en-US" altLang="zh-CN" sz="2200" b="1" dirty="0">
                <a:solidFill>
                  <a:prstClr val="black"/>
                </a:solidFill>
                <a:latin typeface="Microsoft YaHei" panose="020B0503020204020204" pitchFamily="34" charset="-122"/>
                <a:ea typeface="Microsoft YaHei" panose="020B0503020204020204" pitchFamily="34" charset="-122"/>
              </a:rPr>
              <a:t>4:28 </a:t>
            </a:r>
            <a:r>
              <a:rPr lang="zh-CN" altLang="en-US" sz="2200" b="1" dirty="0">
                <a:solidFill>
                  <a:srgbClr val="C00000"/>
                </a:solidFill>
                <a:latin typeface="Microsoft YaHei" panose="020B0503020204020204" pitchFamily="34" charset="-122"/>
                <a:ea typeface="Microsoft YaHei" panose="020B0503020204020204" pitchFamily="34" charset="-122"/>
              </a:rPr>
              <a:t>地生五榖是出于自然的</a:t>
            </a:r>
            <a:r>
              <a:rPr lang="zh-CN" altLang="en-US" sz="2200" b="1" dirty="0">
                <a:solidFill>
                  <a:prstClr val="black"/>
                </a:solidFill>
                <a:latin typeface="Microsoft YaHei" panose="020B0503020204020204" pitchFamily="34" charset="-122"/>
                <a:ea typeface="Microsoft YaHei" panose="020B0503020204020204" pitchFamily="34" charset="-122"/>
              </a:rPr>
              <a:t>：先发苗，后长穗，再后穗上结成饱满的子粒； </a:t>
            </a:r>
            <a:r>
              <a:rPr lang="en-US" altLang="zh-CN" sz="2200" b="1" dirty="0">
                <a:solidFill>
                  <a:prstClr val="black"/>
                </a:solidFill>
                <a:latin typeface="Microsoft YaHei" panose="020B0503020204020204" pitchFamily="34" charset="-122"/>
                <a:ea typeface="Microsoft YaHei" panose="020B0503020204020204" pitchFamily="34" charset="-122"/>
              </a:rPr>
              <a:t>4:29 </a:t>
            </a:r>
            <a:r>
              <a:rPr lang="zh-CN" altLang="en-US" sz="2200" b="1" dirty="0">
                <a:solidFill>
                  <a:prstClr val="black"/>
                </a:solidFill>
                <a:latin typeface="Microsoft YaHei" panose="020B0503020204020204" pitchFamily="34" charset="-122"/>
                <a:ea typeface="Microsoft YaHei" panose="020B0503020204020204" pitchFamily="34" charset="-122"/>
              </a:rPr>
              <a:t>榖既熟了，就用镰刀去割，因为收成的时候到了。</a:t>
            </a:r>
          </a:p>
        </p:txBody>
      </p:sp>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38" y="3365068"/>
            <a:ext cx="3810000" cy="21399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700899" y="3864938"/>
            <a:ext cx="4388003"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spcAft>
                <a:spcPts val="1200"/>
              </a:spcAft>
            </a:pPr>
            <a:r>
              <a:rPr lang="zh-CN" altLang="en-US" b="1" dirty="0">
                <a:solidFill>
                  <a:srgbClr val="0070C0"/>
                </a:solidFill>
                <a:latin typeface="+mj-lt"/>
                <a:ea typeface="微软雅黑" pitchFamily="34" charset="-122"/>
              </a:rPr>
              <a:t>太</a:t>
            </a:r>
            <a:r>
              <a:rPr lang="en-US" altLang="zh-CN" b="1" dirty="0">
                <a:solidFill>
                  <a:srgbClr val="0070C0"/>
                </a:solidFill>
                <a:latin typeface="+mj-lt"/>
                <a:ea typeface="微软雅黑" pitchFamily="34" charset="-122"/>
              </a:rPr>
              <a:t>22:36 </a:t>
            </a:r>
            <a:r>
              <a:rPr lang="zh-CN" altLang="en-US" b="1" dirty="0">
                <a:solidFill>
                  <a:srgbClr val="0070C0"/>
                </a:solidFill>
                <a:latin typeface="+mj-lt"/>
                <a:ea typeface="微软雅黑" pitchFamily="34" charset="-122"/>
              </a:rPr>
              <a:t>夫子，律法上的诫命</a:t>
            </a:r>
            <a:r>
              <a:rPr lang="zh-CN" altLang="en-US" b="1" dirty="0" smtClean="0">
                <a:solidFill>
                  <a:srgbClr val="0070C0"/>
                </a:solidFill>
                <a:latin typeface="+mj-lt"/>
                <a:ea typeface="微软雅黑" pitchFamily="34" charset="-122"/>
              </a:rPr>
              <a:t>，</a:t>
            </a:r>
            <a:r>
              <a:rPr lang="zh-CN" altLang="en-US" b="1" dirty="0">
                <a:solidFill>
                  <a:srgbClr val="0070C0"/>
                </a:solidFill>
                <a:latin typeface="+mj-lt"/>
                <a:ea typeface="微软雅黑" pitchFamily="34" charset="-122"/>
              </a:rPr>
              <a:t>哪</a:t>
            </a:r>
            <a:r>
              <a:rPr lang="zh-CN" altLang="en-US" b="1" dirty="0" smtClean="0">
                <a:solidFill>
                  <a:srgbClr val="0070C0"/>
                </a:solidFill>
                <a:latin typeface="+mj-lt"/>
                <a:ea typeface="微软雅黑" pitchFamily="34" charset="-122"/>
              </a:rPr>
              <a:t>一</a:t>
            </a:r>
            <a:r>
              <a:rPr lang="zh-CN" altLang="en-US" b="1" dirty="0">
                <a:solidFill>
                  <a:srgbClr val="0070C0"/>
                </a:solidFill>
                <a:latin typeface="+mj-lt"/>
                <a:ea typeface="微软雅黑" pitchFamily="34" charset="-122"/>
              </a:rPr>
              <a:t>条是最大的呢？ </a:t>
            </a:r>
            <a:r>
              <a:rPr lang="en-US" altLang="zh-CN" b="1" dirty="0">
                <a:solidFill>
                  <a:srgbClr val="0070C0"/>
                </a:solidFill>
                <a:latin typeface="+mj-lt"/>
                <a:ea typeface="微软雅黑" pitchFamily="34" charset="-122"/>
              </a:rPr>
              <a:t>22:37 </a:t>
            </a:r>
            <a:r>
              <a:rPr lang="zh-CN" altLang="en-US" b="1" dirty="0">
                <a:solidFill>
                  <a:srgbClr val="0070C0"/>
                </a:solidFill>
                <a:latin typeface="+mj-lt"/>
                <a:ea typeface="微软雅黑" pitchFamily="34" charset="-122"/>
              </a:rPr>
              <a:t>耶稣对他说：你要尽心、尽性、尽意爱</a:t>
            </a:r>
            <a:r>
              <a:rPr lang="zh-CN" altLang="en-US" b="1" dirty="0" smtClean="0">
                <a:solidFill>
                  <a:srgbClr val="0070C0"/>
                </a:solidFill>
                <a:latin typeface="+mj-lt"/>
                <a:ea typeface="微软雅黑" pitchFamily="34" charset="-122"/>
              </a:rPr>
              <a:t>主</a:t>
            </a:r>
            <a:r>
              <a:rPr lang="en-US" altLang="zh-CN" b="1" dirty="0" smtClean="0">
                <a:solidFill>
                  <a:srgbClr val="0070C0"/>
                </a:solidFill>
                <a:latin typeface="+mj-lt"/>
                <a:ea typeface="微软雅黑" pitchFamily="34" charset="-122"/>
              </a:rPr>
              <a:t>---</a:t>
            </a:r>
            <a:r>
              <a:rPr lang="zh-CN" altLang="en-US" b="1" dirty="0" smtClean="0">
                <a:solidFill>
                  <a:srgbClr val="0070C0"/>
                </a:solidFill>
                <a:latin typeface="+mj-lt"/>
                <a:ea typeface="微软雅黑" pitchFamily="34" charset="-122"/>
              </a:rPr>
              <a:t>你</a:t>
            </a:r>
            <a:r>
              <a:rPr lang="zh-CN" altLang="en-US" b="1" dirty="0">
                <a:solidFill>
                  <a:srgbClr val="0070C0"/>
                </a:solidFill>
                <a:latin typeface="+mj-lt"/>
                <a:ea typeface="微软雅黑" pitchFamily="34" charset="-122"/>
              </a:rPr>
              <a:t>的神。 </a:t>
            </a:r>
            <a:r>
              <a:rPr lang="en-US" altLang="zh-CN" b="1" dirty="0">
                <a:solidFill>
                  <a:srgbClr val="0070C0"/>
                </a:solidFill>
                <a:latin typeface="+mj-lt"/>
                <a:ea typeface="微软雅黑" pitchFamily="34" charset="-122"/>
              </a:rPr>
              <a:t>22:38 </a:t>
            </a:r>
            <a:r>
              <a:rPr lang="zh-CN" altLang="en-US" b="1" dirty="0">
                <a:solidFill>
                  <a:srgbClr val="0070C0"/>
                </a:solidFill>
                <a:latin typeface="+mj-lt"/>
                <a:ea typeface="微软雅黑" pitchFamily="34" charset="-122"/>
              </a:rPr>
              <a:t>这是诫命中的第一，且是最大的。 </a:t>
            </a:r>
            <a:r>
              <a:rPr lang="en-US" altLang="zh-CN" b="1" dirty="0">
                <a:solidFill>
                  <a:srgbClr val="0070C0"/>
                </a:solidFill>
                <a:latin typeface="+mj-lt"/>
                <a:ea typeface="微软雅黑" pitchFamily="34" charset="-122"/>
              </a:rPr>
              <a:t>22:39 </a:t>
            </a:r>
            <a:r>
              <a:rPr lang="zh-CN" altLang="en-US" b="1" dirty="0">
                <a:solidFill>
                  <a:srgbClr val="0070C0"/>
                </a:solidFill>
                <a:latin typeface="+mj-lt"/>
                <a:ea typeface="微软雅黑" pitchFamily="34" charset="-122"/>
              </a:rPr>
              <a:t>其次也相倣，就是要爱人如己。 </a:t>
            </a:r>
            <a:r>
              <a:rPr lang="en-US" altLang="zh-CN" b="1" dirty="0">
                <a:solidFill>
                  <a:srgbClr val="0070C0"/>
                </a:solidFill>
                <a:latin typeface="+mj-lt"/>
                <a:ea typeface="微软雅黑" pitchFamily="34" charset="-122"/>
              </a:rPr>
              <a:t>22:40 </a:t>
            </a:r>
            <a:r>
              <a:rPr lang="zh-CN" altLang="en-US" b="1" dirty="0">
                <a:solidFill>
                  <a:srgbClr val="0070C0"/>
                </a:solidFill>
                <a:latin typeface="+mj-lt"/>
                <a:ea typeface="微软雅黑" pitchFamily="34" charset="-122"/>
              </a:rPr>
              <a:t>这两条诫命是律法和先知一切道理的总纲。 </a:t>
            </a:r>
            <a:endParaRPr lang="en-US" altLang="zh-CN" b="1" dirty="0" smtClean="0">
              <a:solidFill>
                <a:srgbClr val="0070C0"/>
              </a:solidFill>
              <a:latin typeface="+mj-lt"/>
              <a:ea typeface="微软雅黑" pitchFamily="34" charset="-122"/>
            </a:endParaRPr>
          </a:p>
        </p:txBody>
      </p:sp>
      <p:pic>
        <p:nvPicPr>
          <p:cNvPr id="3" name="Picture 2"/>
          <p:cNvPicPr>
            <a:picLocks noChangeAspect="1"/>
          </p:cNvPicPr>
          <p:nvPr/>
        </p:nvPicPr>
        <p:blipFill rotWithShape="1">
          <a:blip r:embed="rId5"/>
          <a:srcRect l="4197" t="6182" r="5260" b="5237"/>
          <a:stretch/>
        </p:blipFill>
        <p:spPr>
          <a:xfrm>
            <a:off x="5562600" y="916591"/>
            <a:ext cx="2819400" cy="2819400"/>
          </a:xfrm>
          <a:prstGeom prst="rect">
            <a:avLst/>
          </a:prstGeom>
        </p:spPr>
      </p:pic>
    </p:spTree>
    <p:extLst>
      <p:ext uri="{BB962C8B-B14F-4D97-AF65-F5344CB8AC3E}">
        <p14:creationId xmlns:p14="http://schemas.microsoft.com/office/powerpoint/2010/main" val="112163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1071642"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如何</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从福音的角度看</a:t>
            </a: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福音书？</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902855"/>
            <a:ext cx="5334001" cy="2462213"/>
          </a:xfrm>
          <a:prstGeom prst="rect">
            <a:avLst/>
          </a:prstGeom>
        </p:spPr>
        <p:txBody>
          <a:bodyPr wrap="square">
            <a:spAutoFit/>
          </a:bodyPr>
          <a:lstStyle/>
          <a:p>
            <a:pPr lvl="0">
              <a:spcAft>
                <a:spcPts val="1200"/>
              </a:spcAft>
              <a:defRPr/>
            </a:pPr>
            <a:r>
              <a:rPr lang="zh-CN" altLang="en-US" sz="2200" b="1" dirty="0">
                <a:solidFill>
                  <a:prstClr val="black"/>
                </a:solidFill>
                <a:latin typeface="Microsoft YaHei" panose="020B0503020204020204" pitchFamily="34" charset="-122"/>
                <a:ea typeface="Microsoft YaHei" panose="020B0503020204020204" pitchFamily="34" charset="-122"/>
              </a:rPr>
              <a:t>可</a:t>
            </a:r>
            <a:r>
              <a:rPr lang="en-US" altLang="zh-CN" sz="2200" b="1" dirty="0">
                <a:solidFill>
                  <a:prstClr val="black"/>
                </a:solidFill>
                <a:latin typeface="Microsoft YaHei" panose="020B0503020204020204" pitchFamily="34" charset="-122"/>
                <a:ea typeface="Microsoft YaHei" panose="020B0503020204020204" pitchFamily="34" charset="-122"/>
              </a:rPr>
              <a:t>4:26 </a:t>
            </a:r>
            <a:r>
              <a:rPr lang="zh-CN" altLang="en-US" sz="2200" b="1" dirty="0">
                <a:solidFill>
                  <a:prstClr val="black"/>
                </a:solidFill>
                <a:latin typeface="Microsoft YaHei" panose="020B0503020204020204" pitchFamily="34" charset="-122"/>
                <a:ea typeface="Microsoft YaHei" panose="020B0503020204020204" pitchFamily="34" charset="-122"/>
              </a:rPr>
              <a:t>又说：神的国如同人把种撒在地上。 </a:t>
            </a:r>
            <a:r>
              <a:rPr lang="en-US" altLang="zh-CN" sz="2200" b="1" dirty="0">
                <a:solidFill>
                  <a:prstClr val="black"/>
                </a:solidFill>
                <a:latin typeface="Microsoft YaHei" panose="020B0503020204020204" pitchFamily="34" charset="-122"/>
                <a:ea typeface="Microsoft YaHei" panose="020B0503020204020204" pitchFamily="34" charset="-122"/>
              </a:rPr>
              <a:t>4:27 </a:t>
            </a:r>
            <a:r>
              <a:rPr lang="zh-CN" altLang="en-US" sz="2200" b="1" dirty="0">
                <a:solidFill>
                  <a:prstClr val="black"/>
                </a:solidFill>
                <a:latin typeface="Microsoft YaHei" panose="020B0503020204020204" pitchFamily="34" charset="-122"/>
                <a:ea typeface="Microsoft YaHei" panose="020B0503020204020204" pitchFamily="34" charset="-122"/>
              </a:rPr>
              <a:t>黑夜睡觉，白日起来，这种就发芽渐长，</a:t>
            </a:r>
            <a:r>
              <a:rPr lang="zh-CN" altLang="en-US" sz="2200" b="1" dirty="0">
                <a:solidFill>
                  <a:srgbClr val="C00000"/>
                </a:solidFill>
                <a:latin typeface="Microsoft YaHei" panose="020B0503020204020204" pitchFamily="34" charset="-122"/>
                <a:ea typeface="Microsoft YaHei" panose="020B0503020204020204" pitchFamily="34" charset="-122"/>
              </a:rPr>
              <a:t>那人却不晓得如何这样。</a:t>
            </a:r>
            <a:r>
              <a:rPr lang="zh-CN" altLang="en-US" sz="2200" b="1" dirty="0">
                <a:solidFill>
                  <a:prstClr val="black"/>
                </a:solidFill>
                <a:latin typeface="Microsoft YaHei" panose="020B0503020204020204" pitchFamily="34" charset="-122"/>
                <a:ea typeface="Microsoft YaHei" panose="020B0503020204020204" pitchFamily="34" charset="-122"/>
              </a:rPr>
              <a:t> </a:t>
            </a:r>
            <a:r>
              <a:rPr lang="en-US" altLang="zh-CN" sz="2200" b="1" dirty="0">
                <a:solidFill>
                  <a:prstClr val="black"/>
                </a:solidFill>
                <a:latin typeface="Microsoft YaHei" panose="020B0503020204020204" pitchFamily="34" charset="-122"/>
                <a:ea typeface="Microsoft YaHei" panose="020B0503020204020204" pitchFamily="34" charset="-122"/>
              </a:rPr>
              <a:t>4:28 </a:t>
            </a:r>
            <a:r>
              <a:rPr lang="zh-CN" altLang="en-US" sz="2200" b="1" dirty="0">
                <a:solidFill>
                  <a:srgbClr val="C00000"/>
                </a:solidFill>
                <a:latin typeface="Microsoft YaHei" panose="020B0503020204020204" pitchFamily="34" charset="-122"/>
                <a:ea typeface="Microsoft YaHei" panose="020B0503020204020204" pitchFamily="34" charset="-122"/>
              </a:rPr>
              <a:t>地生五榖是出于自然的</a:t>
            </a:r>
            <a:r>
              <a:rPr lang="zh-CN" altLang="en-US" sz="2200" b="1" dirty="0">
                <a:solidFill>
                  <a:prstClr val="black"/>
                </a:solidFill>
                <a:latin typeface="Microsoft YaHei" panose="020B0503020204020204" pitchFamily="34" charset="-122"/>
                <a:ea typeface="Microsoft YaHei" panose="020B0503020204020204" pitchFamily="34" charset="-122"/>
              </a:rPr>
              <a:t>：先发苗，后长穗，再后穗上结成饱满的子粒； </a:t>
            </a:r>
            <a:r>
              <a:rPr lang="en-US" altLang="zh-CN" sz="2200" b="1" dirty="0">
                <a:solidFill>
                  <a:prstClr val="black"/>
                </a:solidFill>
                <a:latin typeface="Microsoft YaHei" panose="020B0503020204020204" pitchFamily="34" charset="-122"/>
                <a:ea typeface="Microsoft YaHei" panose="020B0503020204020204" pitchFamily="34" charset="-122"/>
              </a:rPr>
              <a:t>4:29 </a:t>
            </a:r>
            <a:r>
              <a:rPr lang="zh-CN" altLang="en-US" sz="2200" b="1" dirty="0">
                <a:solidFill>
                  <a:prstClr val="black"/>
                </a:solidFill>
                <a:latin typeface="Microsoft YaHei" panose="020B0503020204020204" pitchFamily="34" charset="-122"/>
                <a:ea typeface="Microsoft YaHei" panose="020B0503020204020204" pitchFamily="34" charset="-122"/>
              </a:rPr>
              <a:t>榖既熟了，就用镰刀去割，因为收成的时候到了。</a:t>
            </a:r>
          </a:p>
        </p:txBody>
      </p:sp>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38" y="3365068"/>
            <a:ext cx="3810000" cy="21399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724400" y="3847654"/>
            <a:ext cx="419100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Aft>
                <a:spcPts val="1200"/>
              </a:spcAft>
            </a:pPr>
            <a:r>
              <a:rPr lang="zh-CN" altLang="en-US" b="1" dirty="0">
                <a:solidFill>
                  <a:srgbClr val="0070C0"/>
                </a:solidFill>
                <a:latin typeface="+mj-lt"/>
                <a:ea typeface="微软雅黑" pitchFamily="34" charset="-122"/>
              </a:rPr>
              <a:t>罗</a:t>
            </a:r>
            <a:r>
              <a:rPr lang="en-US" altLang="zh-CN" b="1" dirty="0">
                <a:solidFill>
                  <a:srgbClr val="0070C0"/>
                </a:solidFill>
                <a:latin typeface="+mj-lt"/>
                <a:ea typeface="微软雅黑" pitchFamily="34" charset="-122"/>
              </a:rPr>
              <a:t>4:19 </a:t>
            </a:r>
            <a:r>
              <a:rPr lang="zh-CN" altLang="en-US" b="1" dirty="0">
                <a:solidFill>
                  <a:srgbClr val="0070C0"/>
                </a:solidFill>
                <a:latin typeface="+mj-lt"/>
                <a:ea typeface="微软雅黑" pitchFamily="34" charset="-122"/>
              </a:rPr>
              <a:t>他将近百岁的时候，虽然想到自己的身体如同已死，撒拉的生育已经断绝，他的信心还是不软弱； </a:t>
            </a:r>
            <a:r>
              <a:rPr lang="en-US" altLang="zh-CN" b="1" dirty="0">
                <a:solidFill>
                  <a:srgbClr val="0070C0"/>
                </a:solidFill>
                <a:latin typeface="+mj-lt"/>
                <a:ea typeface="微软雅黑" pitchFamily="34" charset="-122"/>
              </a:rPr>
              <a:t>4:20 </a:t>
            </a:r>
            <a:r>
              <a:rPr lang="zh-CN" altLang="en-US" b="1" dirty="0">
                <a:solidFill>
                  <a:srgbClr val="0070C0"/>
                </a:solidFill>
                <a:latin typeface="+mj-lt"/>
                <a:ea typeface="微软雅黑" pitchFamily="34" charset="-122"/>
              </a:rPr>
              <a:t>并且仰望神的应许，总没有因不信心里起疑惑，反倒因信心里得坚固，将荣耀归给神， </a:t>
            </a:r>
            <a:r>
              <a:rPr lang="en-US" altLang="zh-CN" b="1" dirty="0">
                <a:solidFill>
                  <a:srgbClr val="0070C0"/>
                </a:solidFill>
                <a:latin typeface="+mj-lt"/>
                <a:ea typeface="微软雅黑" pitchFamily="34" charset="-122"/>
              </a:rPr>
              <a:t>4:21 </a:t>
            </a:r>
            <a:r>
              <a:rPr lang="zh-CN" altLang="en-US" b="1" dirty="0">
                <a:solidFill>
                  <a:srgbClr val="0070C0"/>
                </a:solidFill>
                <a:latin typeface="+mj-lt"/>
                <a:ea typeface="微软雅黑" pitchFamily="34" charset="-122"/>
              </a:rPr>
              <a:t>且满心相信神所应许的必能做成。 </a:t>
            </a:r>
            <a:endParaRPr lang="en-US" altLang="zh-CN" b="1" dirty="0" smtClean="0">
              <a:solidFill>
                <a:srgbClr val="0070C0"/>
              </a:solidFill>
              <a:latin typeface="+mj-lt"/>
              <a:ea typeface="微软雅黑" pitchFamily="34" charset="-122"/>
            </a:endParaRPr>
          </a:p>
        </p:txBody>
      </p:sp>
      <p:pic>
        <p:nvPicPr>
          <p:cNvPr id="3" name="Picture 2"/>
          <p:cNvPicPr>
            <a:picLocks noChangeAspect="1"/>
          </p:cNvPicPr>
          <p:nvPr/>
        </p:nvPicPr>
        <p:blipFill rotWithShape="1">
          <a:blip r:embed="rId5"/>
          <a:srcRect l="4197" t="6182" r="5260" b="5237"/>
          <a:stretch/>
        </p:blipFill>
        <p:spPr>
          <a:xfrm>
            <a:off x="5562600" y="916591"/>
            <a:ext cx="2819400" cy="2819400"/>
          </a:xfrm>
          <a:prstGeom prst="rect">
            <a:avLst/>
          </a:prstGeom>
        </p:spPr>
      </p:pic>
    </p:spTree>
    <p:extLst>
      <p:ext uri="{BB962C8B-B14F-4D97-AF65-F5344CB8AC3E}">
        <p14:creationId xmlns:p14="http://schemas.microsoft.com/office/powerpoint/2010/main" val="1635569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1071642"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如何</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从福音的角度看</a:t>
            </a: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福音书？</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902855"/>
            <a:ext cx="5334001" cy="2462213"/>
          </a:xfrm>
          <a:prstGeom prst="rect">
            <a:avLst/>
          </a:prstGeom>
        </p:spPr>
        <p:txBody>
          <a:bodyPr wrap="square">
            <a:spAutoFit/>
          </a:bodyPr>
          <a:lstStyle/>
          <a:p>
            <a:pPr lvl="0">
              <a:spcAft>
                <a:spcPts val="1200"/>
              </a:spcAft>
              <a:defRPr/>
            </a:pPr>
            <a:r>
              <a:rPr lang="zh-CN" altLang="en-US" sz="2200" b="1" dirty="0">
                <a:solidFill>
                  <a:prstClr val="black"/>
                </a:solidFill>
                <a:latin typeface="Microsoft YaHei" panose="020B0503020204020204" pitchFamily="34" charset="-122"/>
                <a:ea typeface="Microsoft YaHei" panose="020B0503020204020204" pitchFamily="34" charset="-122"/>
              </a:rPr>
              <a:t>可</a:t>
            </a:r>
            <a:r>
              <a:rPr lang="en-US" altLang="zh-CN" sz="2200" b="1" dirty="0">
                <a:solidFill>
                  <a:prstClr val="black"/>
                </a:solidFill>
                <a:latin typeface="Microsoft YaHei" panose="020B0503020204020204" pitchFamily="34" charset="-122"/>
                <a:ea typeface="Microsoft YaHei" panose="020B0503020204020204" pitchFamily="34" charset="-122"/>
              </a:rPr>
              <a:t>4:26 </a:t>
            </a:r>
            <a:r>
              <a:rPr lang="zh-CN" altLang="en-US" sz="2200" b="1" dirty="0">
                <a:solidFill>
                  <a:prstClr val="black"/>
                </a:solidFill>
                <a:latin typeface="Microsoft YaHei" panose="020B0503020204020204" pitchFamily="34" charset="-122"/>
                <a:ea typeface="Microsoft YaHei" panose="020B0503020204020204" pitchFamily="34" charset="-122"/>
              </a:rPr>
              <a:t>又说：神的国如同人把种撒在地上。 </a:t>
            </a:r>
            <a:r>
              <a:rPr lang="en-US" altLang="zh-CN" sz="2200" b="1" dirty="0">
                <a:solidFill>
                  <a:prstClr val="black"/>
                </a:solidFill>
                <a:latin typeface="Microsoft YaHei" panose="020B0503020204020204" pitchFamily="34" charset="-122"/>
                <a:ea typeface="Microsoft YaHei" panose="020B0503020204020204" pitchFamily="34" charset="-122"/>
              </a:rPr>
              <a:t>4:27 </a:t>
            </a:r>
            <a:r>
              <a:rPr lang="zh-CN" altLang="en-US" sz="2200" b="1" dirty="0">
                <a:solidFill>
                  <a:prstClr val="black"/>
                </a:solidFill>
                <a:latin typeface="Microsoft YaHei" panose="020B0503020204020204" pitchFamily="34" charset="-122"/>
                <a:ea typeface="Microsoft YaHei" panose="020B0503020204020204" pitchFamily="34" charset="-122"/>
              </a:rPr>
              <a:t>黑夜睡觉，白日起来，这种就发芽渐长，</a:t>
            </a:r>
            <a:r>
              <a:rPr lang="zh-CN" altLang="en-US" sz="2200" b="1" dirty="0">
                <a:solidFill>
                  <a:srgbClr val="C00000"/>
                </a:solidFill>
                <a:latin typeface="Microsoft YaHei" panose="020B0503020204020204" pitchFamily="34" charset="-122"/>
                <a:ea typeface="Microsoft YaHei" panose="020B0503020204020204" pitchFamily="34" charset="-122"/>
              </a:rPr>
              <a:t>那人却不晓得如何这样。</a:t>
            </a:r>
            <a:r>
              <a:rPr lang="zh-CN" altLang="en-US" sz="2200" b="1" dirty="0">
                <a:solidFill>
                  <a:prstClr val="black"/>
                </a:solidFill>
                <a:latin typeface="Microsoft YaHei" panose="020B0503020204020204" pitchFamily="34" charset="-122"/>
                <a:ea typeface="Microsoft YaHei" panose="020B0503020204020204" pitchFamily="34" charset="-122"/>
              </a:rPr>
              <a:t> </a:t>
            </a:r>
            <a:r>
              <a:rPr lang="en-US" altLang="zh-CN" sz="2200" b="1" dirty="0">
                <a:solidFill>
                  <a:prstClr val="black"/>
                </a:solidFill>
                <a:latin typeface="Microsoft YaHei" panose="020B0503020204020204" pitchFamily="34" charset="-122"/>
                <a:ea typeface="Microsoft YaHei" panose="020B0503020204020204" pitchFamily="34" charset="-122"/>
              </a:rPr>
              <a:t>4:28 </a:t>
            </a:r>
            <a:r>
              <a:rPr lang="zh-CN" altLang="en-US" sz="2200" b="1" dirty="0">
                <a:solidFill>
                  <a:srgbClr val="C00000"/>
                </a:solidFill>
                <a:latin typeface="Microsoft YaHei" panose="020B0503020204020204" pitchFamily="34" charset="-122"/>
                <a:ea typeface="Microsoft YaHei" panose="020B0503020204020204" pitchFamily="34" charset="-122"/>
              </a:rPr>
              <a:t>地生五榖是出于自然的</a:t>
            </a:r>
            <a:r>
              <a:rPr lang="zh-CN" altLang="en-US" sz="2200" b="1" dirty="0">
                <a:solidFill>
                  <a:prstClr val="black"/>
                </a:solidFill>
                <a:latin typeface="Microsoft YaHei" panose="020B0503020204020204" pitchFamily="34" charset="-122"/>
                <a:ea typeface="Microsoft YaHei" panose="020B0503020204020204" pitchFamily="34" charset="-122"/>
              </a:rPr>
              <a:t>：先发苗，后长穗，再后穗上结成饱满的子粒； </a:t>
            </a:r>
            <a:r>
              <a:rPr lang="en-US" altLang="zh-CN" sz="2200" b="1" dirty="0">
                <a:solidFill>
                  <a:prstClr val="black"/>
                </a:solidFill>
                <a:latin typeface="Microsoft YaHei" panose="020B0503020204020204" pitchFamily="34" charset="-122"/>
                <a:ea typeface="Microsoft YaHei" panose="020B0503020204020204" pitchFamily="34" charset="-122"/>
              </a:rPr>
              <a:t>4:29 </a:t>
            </a:r>
            <a:r>
              <a:rPr lang="zh-CN" altLang="en-US" sz="2200" b="1" dirty="0">
                <a:solidFill>
                  <a:prstClr val="black"/>
                </a:solidFill>
                <a:latin typeface="Microsoft YaHei" panose="020B0503020204020204" pitchFamily="34" charset="-122"/>
                <a:ea typeface="Microsoft YaHei" panose="020B0503020204020204" pitchFamily="34" charset="-122"/>
              </a:rPr>
              <a:t>榖既熟了，就用镰刀去割，因为收成的时候到了。</a:t>
            </a:r>
          </a:p>
        </p:txBody>
      </p:sp>
      <p:pic>
        <p:nvPicPr>
          <p:cNvPr id="7" name="Picture 1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314700"/>
            <a:ext cx="3370321" cy="233313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257800" y="866303"/>
            <a:ext cx="3807338"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CN" altLang="en-US" sz="2000" b="1" dirty="0">
                <a:solidFill>
                  <a:srgbClr val="0070C0"/>
                </a:solidFill>
                <a:latin typeface="Microsoft YaHei" panose="020B0503020204020204" pitchFamily="34" charset="-122"/>
                <a:ea typeface="Microsoft YaHei" panose="020B0503020204020204" pitchFamily="34" charset="-122"/>
              </a:rPr>
              <a:t>太</a:t>
            </a:r>
            <a:r>
              <a:rPr lang="en-US" altLang="zh-CN" sz="2000" b="1" dirty="0">
                <a:solidFill>
                  <a:srgbClr val="0070C0"/>
                </a:solidFill>
                <a:latin typeface="Microsoft YaHei" panose="020B0503020204020204" pitchFamily="34" charset="-122"/>
                <a:ea typeface="Microsoft YaHei" panose="020B0503020204020204" pitchFamily="34" charset="-122"/>
              </a:rPr>
              <a:t>11:28-30 </a:t>
            </a:r>
            <a:r>
              <a:rPr lang="zh-CN" altLang="en-US" sz="2000" b="1" dirty="0">
                <a:solidFill>
                  <a:srgbClr val="0070C0"/>
                </a:solidFill>
                <a:latin typeface="Microsoft YaHei" panose="020B0503020204020204" pitchFamily="34" charset="-122"/>
                <a:ea typeface="Microsoft YaHei" panose="020B0503020204020204" pitchFamily="34" charset="-122"/>
              </a:rPr>
              <a:t>凡劳苦担重担的人可以到我这里来，我就使你们得安息。 我心里柔和谦卑，你们当负我的轭，学我的样式；这样，你们心里 </a:t>
            </a:r>
            <a:r>
              <a:rPr lang="en-US" altLang="zh-CN" sz="2000" b="1" dirty="0">
                <a:solidFill>
                  <a:srgbClr val="0070C0"/>
                </a:solidFill>
                <a:latin typeface="Microsoft YaHei" panose="020B0503020204020204" pitchFamily="34" charset="-122"/>
                <a:ea typeface="Microsoft YaHei" panose="020B0503020204020204" pitchFamily="34" charset="-122"/>
              </a:rPr>
              <a:t>(souls) </a:t>
            </a:r>
            <a:r>
              <a:rPr lang="zh-CN" altLang="en-US" sz="2000" b="1" dirty="0">
                <a:solidFill>
                  <a:srgbClr val="0070C0"/>
                </a:solidFill>
                <a:latin typeface="Microsoft YaHei" panose="020B0503020204020204" pitchFamily="34" charset="-122"/>
                <a:ea typeface="Microsoft YaHei" panose="020B0503020204020204" pitchFamily="34" charset="-122"/>
              </a:rPr>
              <a:t>就必得享安息。 因为我的轭是容易的，我的担子是轻省的。</a:t>
            </a:r>
          </a:p>
        </p:txBody>
      </p:sp>
      <p:sp>
        <p:nvSpPr>
          <p:cNvPr id="9" name="TextBox 8"/>
          <p:cNvSpPr txBox="1"/>
          <p:nvPr/>
        </p:nvSpPr>
        <p:spPr>
          <a:xfrm>
            <a:off x="6485355" y="4127324"/>
            <a:ext cx="1143811" cy="707886"/>
          </a:xfrm>
          <a:prstGeom prst="rect">
            <a:avLst/>
          </a:prstGeom>
          <a:noFill/>
        </p:spPr>
        <p:txBody>
          <a:bodyPr wrap="square" rtlCol="0">
            <a:spAutoFit/>
          </a:bodyPr>
          <a:lstStyle/>
          <a:p>
            <a:r>
              <a:rPr lang="zh-CN" altLang="en-US" sz="4000" b="1" dirty="0" smtClean="0">
                <a:solidFill>
                  <a:srgbClr val="00B050"/>
                </a:solidFill>
                <a:latin typeface="微软雅黑" pitchFamily="34" charset="-122"/>
                <a:ea typeface="微软雅黑" pitchFamily="34" charset="-122"/>
              </a:rPr>
              <a:t>灵</a:t>
            </a:r>
            <a:endParaRPr lang="en-US" sz="4000" b="1" dirty="0">
              <a:solidFill>
                <a:srgbClr val="00B050"/>
              </a:solidFill>
              <a:latin typeface="微软雅黑" pitchFamily="34" charset="-122"/>
              <a:ea typeface="微软雅黑" pitchFamily="34" charset="-122"/>
            </a:endParaRPr>
          </a:p>
        </p:txBody>
      </p:sp>
      <p:sp>
        <p:nvSpPr>
          <p:cNvPr id="10" name="Rectangle 9"/>
          <p:cNvSpPr/>
          <p:nvPr/>
        </p:nvSpPr>
        <p:spPr>
          <a:xfrm>
            <a:off x="8082894" y="4152724"/>
            <a:ext cx="697627" cy="707886"/>
          </a:xfrm>
          <a:prstGeom prst="rect">
            <a:avLst/>
          </a:prstGeom>
        </p:spPr>
        <p:txBody>
          <a:bodyPr wrap="none">
            <a:spAutoFit/>
          </a:bodyPr>
          <a:lstStyle/>
          <a:p>
            <a:r>
              <a:rPr lang="zh-CN" altLang="en-US" sz="4000" b="1" dirty="0" smtClean="0">
                <a:solidFill>
                  <a:srgbClr val="FF0000"/>
                </a:solidFill>
                <a:latin typeface="微软雅黑" pitchFamily="34" charset="-122"/>
                <a:ea typeface="微软雅黑" pitchFamily="34" charset="-122"/>
              </a:rPr>
              <a:t>魂</a:t>
            </a:r>
            <a:endParaRPr lang="en-US" sz="4000" b="1" dirty="0">
              <a:latin typeface="微软雅黑" pitchFamily="34" charset="-122"/>
              <a:ea typeface="微软雅黑" pitchFamily="34" charset="-122"/>
            </a:endParaRPr>
          </a:p>
        </p:txBody>
      </p:sp>
      <p:pic>
        <p:nvPicPr>
          <p:cNvPr id="11"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38" y="3365068"/>
            <a:ext cx="3810000" cy="213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235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1071642"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如何</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从福音的角度看</a:t>
            </a: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福音书？</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902855"/>
            <a:ext cx="5334001" cy="2462213"/>
          </a:xfrm>
          <a:prstGeom prst="rect">
            <a:avLst/>
          </a:prstGeom>
        </p:spPr>
        <p:txBody>
          <a:bodyPr wrap="square">
            <a:spAutoFit/>
          </a:bodyPr>
          <a:lstStyle/>
          <a:p>
            <a:pPr lvl="0">
              <a:spcAft>
                <a:spcPts val="1200"/>
              </a:spcAft>
              <a:defRPr/>
            </a:pPr>
            <a:r>
              <a:rPr lang="zh-CN" altLang="en-US" sz="2200" b="1" dirty="0">
                <a:solidFill>
                  <a:prstClr val="black"/>
                </a:solidFill>
                <a:latin typeface="Microsoft YaHei" panose="020B0503020204020204" pitchFamily="34" charset="-122"/>
                <a:ea typeface="Microsoft YaHei" panose="020B0503020204020204" pitchFamily="34" charset="-122"/>
              </a:rPr>
              <a:t>可</a:t>
            </a:r>
            <a:r>
              <a:rPr lang="en-US" altLang="zh-CN" sz="2200" b="1" dirty="0">
                <a:solidFill>
                  <a:prstClr val="black"/>
                </a:solidFill>
                <a:latin typeface="Microsoft YaHei" panose="020B0503020204020204" pitchFamily="34" charset="-122"/>
                <a:ea typeface="Microsoft YaHei" panose="020B0503020204020204" pitchFamily="34" charset="-122"/>
              </a:rPr>
              <a:t>4:26 </a:t>
            </a:r>
            <a:r>
              <a:rPr lang="zh-CN" altLang="en-US" sz="2200" b="1" dirty="0">
                <a:solidFill>
                  <a:prstClr val="black"/>
                </a:solidFill>
                <a:latin typeface="Microsoft YaHei" panose="020B0503020204020204" pitchFamily="34" charset="-122"/>
                <a:ea typeface="Microsoft YaHei" panose="020B0503020204020204" pitchFamily="34" charset="-122"/>
              </a:rPr>
              <a:t>又说：神的国如同人把种撒在地上。 </a:t>
            </a:r>
            <a:r>
              <a:rPr lang="en-US" altLang="zh-CN" sz="2200" b="1" dirty="0">
                <a:solidFill>
                  <a:prstClr val="black"/>
                </a:solidFill>
                <a:latin typeface="Microsoft YaHei" panose="020B0503020204020204" pitchFamily="34" charset="-122"/>
                <a:ea typeface="Microsoft YaHei" panose="020B0503020204020204" pitchFamily="34" charset="-122"/>
              </a:rPr>
              <a:t>4:27 </a:t>
            </a:r>
            <a:r>
              <a:rPr lang="zh-CN" altLang="en-US" sz="2200" b="1" dirty="0">
                <a:solidFill>
                  <a:prstClr val="black"/>
                </a:solidFill>
                <a:latin typeface="Microsoft YaHei" panose="020B0503020204020204" pitchFamily="34" charset="-122"/>
                <a:ea typeface="Microsoft YaHei" panose="020B0503020204020204" pitchFamily="34" charset="-122"/>
              </a:rPr>
              <a:t>黑夜睡觉，白日起来，这种就发芽渐长，</a:t>
            </a:r>
            <a:r>
              <a:rPr lang="zh-CN" altLang="en-US" sz="2200" b="1" dirty="0">
                <a:solidFill>
                  <a:srgbClr val="C00000"/>
                </a:solidFill>
                <a:latin typeface="Microsoft YaHei" panose="020B0503020204020204" pitchFamily="34" charset="-122"/>
                <a:ea typeface="Microsoft YaHei" panose="020B0503020204020204" pitchFamily="34" charset="-122"/>
              </a:rPr>
              <a:t>那人却不晓得如何这样。</a:t>
            </a:r>
            <a:r>
              <a:rPr lang="zh-CN" altLang="en-US" sz="2200" b="1" dirty="0">
                <a:solidFill>
                  <a:prstClr val="black"/>
                </a:solidFill>
                <a:latin typeface="Microsoft YaHei" panose="020B0503020204020204" pitchFamily="34" charset="-122"/>
                <a:ea typeface="Microsoft YaHei" panose="020B0503020204020204" pitchFamily="34" charset="-122"/>
              </a:rPr>
              <a:t> </a:t>
            </a:r>
            <a:r>
              <a:rPr lang="en-US" altLang="zh-CN" sz="2200" b="1" dirty="0">
                <a:solidFill>
                  <a:prstClr val="black"/>
                </a:solidFill>
                <a:latin typeface="Microsoft YaHei" panose="020B0503020204020204" pitchFamily="34" charset="-122"/>
                <a:ea typeface="Microsoft YaHei" panose="020B0503020204020204" pitchFamily="34" charset="-122"/>
              </a:rPr>
              <a:t>4:28 </a:t>
            </a:r>
            <a:r>
              <a:rPr lang="zh-CN" altLang="en-US" sz="2200" b="1" dirty="0">
                <a:solidFill>
                  <a:srgbClr val="C00000"/>
                </a:solidFill>
                <a:latin typeface="Microsoft YaHei" panose="020B0503020204020204" pitchFamily="34" charset="-122"/>
                <a:ea typeface="Microsoft YaHei" panose="020B0503020204020204" pitchFamily="34" charset="-122"/>
              </a:rPr>
              <a:t>地生五榖是出于自然的</a:t>
            </a:r>
            <a:r>
              <a:rPr lang="zh-CN" altLang="en-US" sz="2200" b="1" dirty="0">
                <a:solidFill>
                  <a:prstClr val="black"/>
                </a:solidFill>
                <a:latin typeface="Microsoft YaHei" panose="020B0503020204020204" pitchFamily="34" charset="-122"/>
                <a:ea typeface="Microsoft YaHei" panose="020B0503020204020204" pitchFamily="34" charset="-122"/>
              </a:rPr>
              <a:t>：先发苗，后长穗，再后穗上结成饱满的子粒； </a:t>
            </a:r>
            <a:r>
              <a:rPr lang="en-US" altLang="zh-CN" sz="2200" b="1" dirty="0">
                <a:solidFill>
                  <a:prstClr val="black"/>
                </a:solidFill>
                <a:latin typeface="Microsoft YaHei" panose="020B0503020204020204" pitchFamily="34" charset="-122"/>
                <a:ea typeface="Microsoft YaHei" panose="020B0503020204020204" pitchFamily="34" charset="-122"/>
              </a:rPr>
              <a:t>4:29 </a:t>
            </a:r>
            <a:r>
              <a:rPr lang="zh-CN" altLang="en-US" sz="2200" b="1" dirty="0">
                <a:solidFill>
                  <a:prstClr val="black"/>
                </a:solidFill>
                <a:latin typeface="Microsoft YaHei" panose="020B0503020204020204" pitchFamily="34" charset="-122"/>
                <a:ea typeface="Microsoft YaHei" panose="020B0503020204020204" pitchFamily="34" charset="-122"/>
              </a:rPr>
              <a:t>榖既熟了，就用镰刀去割，因为收成的时候到了。</a:t>
            </a:r>
          </a:p>
        </p:txBody>
      </p:sp>
      <p:pic>
        <p:nvPicPr>
          <p:cNvPr id="7" name="Picture 1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314700"/>
            <a:ext cx="3370321" cy="233313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247118" y="889709"/>
            <a:ext cx="3854603"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CN" altLang="en-US" b="1" dirty="0" smtClean="0">
                <a:solidFill>
                  <a:srgbClr val="0070C0"/>
                </a:solidFill>
                <a:latin typeface="Microsoft YaHei" panose="020B0503020204020204" pitchFamily="34" charset="-122"/>
                <a:ea typeface="Microsoft YaHei" panose="020B0503020204020204" pitchFamily="34" charset="-122"/>
              </a:rPr>
              <a:t>来</a:t>
            </a:r>
            <a:r>
              <a:rPr lang="en-US" altLang="zh-CN" b="1" dirty="0" smtClean="0">
                <a:solidFill>
                  <a:srgbClr val="0070C0"/>
                </a:solidFill>
                <a:latin typeface="Microsoft YaHei" panose="020B0503020204020204" pitchFamily="34" charset="-122"/>
                <a:ea typeface="Microsoft YaHei" panose="020B0503020204020204" pitchFamily="34" charset="-122"/>
              </a:rPr>
              <a:t>4:1 </a:t>
            </a:r>
            <a:r>
              <a:rPr lang="zh-CN" altLang="en-US" b="1" dirty="0" smtClean="0">
                <a:solidFill>
                  <a:srgbClr val="0070C0"/>
                </a:solidFill>
                <a:latin typeface="Microsoft YaHei" panose="020B0503020204020204" pitchFamily="34" charset="-122"/>
                <a:ea typeface="Microsoft YaHei" panose="020B0503020204020204" pitchFamily="34" charset="-122"/>
              </a:rPr>
              <a:t>我们既蒙留下，有进入他安息的应许，就当畏惧，免得我们（原文是你们）中间或有人似乎是赶不上了。 </a:t>
            </a:r>
            <a:r>
              <a:rPr lang="en-US" altLang="zh-CN" b="1" dirty="0" smtClean="0">
                <a:solidFill>
                  <a:srgbClr val="0070C0"/>
                </a:solidFill>
                <a:latin typeface="Microsoft YaHei" panose="020B0503020204020204" pitchFamily="34" charset="-122"/>
                <a:ea typeface="Microsoft YaHei" panose="020B0503020204020204" pitchFamily="34" charset="-122"/>
              </a:rPr>
              <a:t>4:2 </a:t>
            </a:r>
            <a:r>
              <a:rPr lang="zh-CN" altLang="en-US" b="1" dirty="0" smtClean="0">
                <a:solidFill>
                  <a:srgbClr val="0070C0"/>
                </a:solidFill>
                <a:latin typeface="Microsoft YaHei" panose="020B0503020204020204" pitchFamily="34" charset="-122"/>
                <a:ea typeface="Microsoft YaHei" panose="020B0503020204020204" pitchFamily="34" charset="-122"/>
              </a:rPr>
              <a:t>因为有福音传给我们，象传给他们一样；只是所听见的道与他们无益，因为他们没有信心与所听见的道调和</a:t>
            </a:r>
            <a:r>
              <a:rPr lang="en-US" altLang="zh-CN" b="1" dirty="0" smtClean="0">
                <a:solidFill>
                  <a:srgbClr val="0070C0"/>
                </a:solidFill>
                <a:latin typeface="Microsoft YaHei" panose="020B0503020204020204" pitchFamily="34" charset="-122"/>
                <a:ea typeface="Microsoft YaHei" panose="020B0503020204020204" pitchFamily="34" charset="-122"/>
              </a:rPr>
              <a:t>(not being mixed with faith in those who heard </a:t>
            </a:r>
            <a:r>
              <a:rPr lang="en-US" altLang="zh-CN" b="1" i="1" dirty="0" smtClean="0">
                <a:solidFill>
                  <a:srgbClr val="0070C0"/>
                </a:solidFill>
                <a:latin typeface="Microsoft YaHei" panose="020B0503020204020204" pitchFamily="34" charset="-122"/>
                <a:ea typeface="Microsoft YaHei" panose="020B0503020204020204" pitchFamily="34" charset="-122"/>
              </a:rPr>
              <a:t>it </a:t>
            </a:r>
            <a:r>
              <a:rPr lang="en-US" altLang="zh-CN" b="1" dirty="0" smtClean="0">
                <a:solidFill>
                  <a:srgbClr val="0070C0"/>
                </a:solidFill>
                <a:latin typeface="Microsoft YaHei" panose="020B0503020204020204" pitchFamily="34" charset="-122"/>
                <a:ea typeface="Microsoft YaHei" panose="020B0503020204020204" pitchFamily="34" charset="-122"/>
              </a:rPr>
              <a:t>)</a:t>
            </a:r>
            <a:r>
              <a:rPr lang="zh-CN" altLang="en-US" b="1" dirty="0" smtClean="0">
                <a:solidFill>
                  <a:srgbClr val="0070C0"/>
                </a:solidFill>
                <a:latin typeface="Microsoft YaHei" panose="020B0503020204020204" pitchFamily="34" charset="-122"/>
                <a:ea typeface="Microsoft YaHei" panose="020B0503020204020204" pitchFamily="34" charset="-122"/>
              </a:rPr>
              <a:t>。 </a:t>
            </a:r>
            <a:endParaRPr lang="en-US" b="1" dirty="0">
              <a:solidFill>
                <a:srgbClr val="0070C0"/>
              </a:solidFill>
              <a:latin typeface="Microsoft YaHei" panose="020B0503020204020204" pitchFamily="34" charset="-122"/>
              <a:ea typeface="Microsoft YaHei" panose="020B0503020204020204" pitchFamily="34" charset="-122"/>
            </a:endParaRPr>
          </a:p>
        </p:txBody>
      </p:sp>
      <p:sp>
        <p:nvSpPr>
          <p:cNvPr id="9" name="TextBox 8"/>
          <p:cNvSpPr txBox="1"/>
          <p:nvPr/>
        </p:nvSpPr>
        <p:spPr>
          <a:xfrm>
            <a:off x="6485355" y="4127324"/>
            <a:ext cx="1143811" cy="707886"/>
          </a:xfrm>
          <a:prstGeom prst="rect">
            <a:avLst/>
          </a:prstGeom>
          <a:noFill/>
        </p:spPr>
        <p:txBody>
          <a:bodyPr wrap="square" rtlCol="0">
            <a:spAutoFit/>
          </a:bodyPr>
          <a:lstStyle/>
          <a:p>
            <a:r>
              <a:rPr lang="zh-CN" altLang="en-US" sz="4000" b="1" dirty="0" smtClean="0">
                <a:solidFill>
                  <a:srgbClr val="00B050"/>
                </a:solidFill>
                <a:latin typeface="微软雅黑" pitchFamily="34" charset="-122"/>
                <a:ea typeface="微软雅黑" pitchFamily="34" charset="-122"/>
              </a:rPr>
              <a:t>灵</a:t>
            </a:r>
            <a:endParaRPr lang="en-US" sz="4000" b="1" dirty="0">
              <a:solidFill>
                <a:srgbClr val="00B050"/>
              </a:solidFill>
              <a:latin typeface="微软雅黑" pitchFamily="34" charset="-122"/>
              <a:ea typeface="微软雅黑" pitchFamily="34" charset="-122"/>
            </a:endParaRPr>
          </a:p>
        </p:txBody>
      </p:sp>
      <p:sp>
        <p:nvSpPr>
          <p:cNvPr id="10" name="Rectangle 9"/>
          <p:cNvSpPr/>
          <p:nvPr/>
        </p:nvSpPr>
        <p:spPr>
          <a:xfrm>
            <a:off x="8082894" y="4152724"/>
            <a:ext cx="697627" cy="707886"/>
          </a:xfrm>
          <a:prstGeom prst="rect">
            <a:avLst/>
          </a:prstGeom>
        </p:spPr>
        <p:txBody>
          <a:bodyPr wrap="none">
            <a:spAutoFit/>
          </a:bodyPr>
          <a:lstStyle/>
          <a:p>
            <a:r>
              <a:rPr lang="zh-CN" altLang="en-US" sz="4000" b="1" dirty="0" smtClean="0">
                <a:solidFill>
                  <a:srgbClr val="FF0000"/>
                </a:solidFill>
                <a:latin typeface="微软雅黑" pitchFamily="34" charset="-122"/>
                <a:ea typeface="微软雅黑" pitchFamily="34" charset="-122"/>
              </a:rPr>
              <a:t>魂</a:t>
            </a:r>
            <a:endParaRPr lang="en-US" sz="4000" b="1" dirty="0">
              <a:latin typeface="微软雅黑" pitchFamily="34" charset="-122"/>
              <a:ea typeface="微软雅黑" pitchFamily="34" charset="-122"/>
            </a:endParaRPr>
          </a:p>
        </p:txBody>
      </p:sp>
      <p:pic>
        <p:nvPicPr>
          <p:cNvPr id="11"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38" y="3365068"/>
            <a:ext cx="3810000" cy="213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12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1071642"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如何</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从福音的角度看</a:t>
            </a: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福音书？</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902855"/>
            <a:ext cx="5334001" cy="2462213"/>
          </a:xfrm>
          <a:prstGeom prst="rect">
            <a:avLst/>
          </a:prstGeom>
        </p:spPr>
        <p:txBody>
          <a:bodyPr wrap="square">
            <a:spAutoFit/>
          </a:bodyPr>
          <a:lstStyle/>
          <a:p>
            <a:pPr lvl="0">
              <a:spcAft>
                <a:spcPts val="1200"/>
              </a:spcAft>
              <a:defRPr/>
            </a:pPr>
            <a:r>
              <a:rPr lang="zh-CN" altLang="en-US" sz="2200" b="1" dirty="0">
                <a:solidFill>
                  <a:prstClr val="black"/>
                </a:solidFill>
                <a:latin typeface="Microsoft YaHei" panose="020B0503020204020204" pitchFamily="34" charset="-122"/>
                <a:ea typeface="Microsoft YaHei" panose="020B0503020204020204" pitchFamily="34" charset="-122"/>
              </a:rPr>
              <a:t>可</a:t>
            </a:r>
            <a:r>
              <a:rPr lang="en-US" altLang="zh-CN" sz="2200" b="1" dirty="0">
                <a:solidFill>
                  <a:prstClr val="black"/>
                </a:solidFill>
                <a:latin typeface="Microsoft YaHei" panose="020B0503020204020204" pitchFamily="34" charset="-122"/>
                <a:ea typeface="Microsoft YaHei" panose="020B0503020204020204" pitchFamily="34" charset="-122"/>
              </a:rPr>
              <a:t>4:26 </a:t>
            </a:r>
            <a:r>
              <a:rPr lang="zh-CN" altLang="en-US" sz="2200" b="1" dirty="0">
                <a:solidFill>
                  <a:prstClr val="black"/>
                </a:solidFill>
                <a:latin typeface="Microsoft YaHei" panose="020B0503020204020204" pitchFamily="34" charset="-122"/>
                <a:ea typeface="Microsoft YaHei" panose="020B0503020204020204" pitchFamily="34" charset="-122"/>
              </a:rPr>
              <a:t>又说：神的国如同人把种撒在地上。 </a:t>
            </a:r>
            <a:r>
              <a:rPr lang="en-US" altLang="zh-CN" sz="2200" b="1" dirty="0">
                <a:solidFill>
                  <a:prstClr val="black"/>
                </a:solidFill>
                <a:latin typeface="Microsoft YaHei" panose="020B0503020204020204" pitchFamily="34" charset="-122"/>
                <a:ea typeface="Microsoft YaHei" panose="020B0503020204020204" pitchFamily="34" charset="-122"/>
              </a:rPr>
              <a:t>4:27 </a:t>
            </a:r>
            <a:r>
              <a:rPr lang="zh-CN" altLang="en-US" sz="2200" b="1" dirty="0">
                <a:solidFill>
                  <a:prstClr val="black"/>
                </a:solidFill>
                <a:latin typeface="Microsoft YaHei" panose="020B0503020204020204" pitchFamily="34" charset="-122"/>
                <a:ea typeface="Microsoft YaHei" panose="020B0503020204020204" pitchFamily="34" charset="-122"/>
              </a:rPr>
              <a:t>黑夜睡觉，白日起来，这种就发芽渐长，</a:t>
            </a:r>
            <a:r>
              <a:rPr lang="zh-CN" altLang="en-US" sz="2200" b="1" dirty="0">
                <a:solidFill>
                  <a:srgbClr val="C00000"/>
                </a:solidFill>
                <a:latin typeface="Microsoft YaHei" panose="020B0503020204020204" pitchFamily="34" charset="-122"/>
                <a:ea typeface="Microsoft YaHei" panose="020B0503020204020204" pitchFamily="34" charset="-122"/>
              </a:rPr>
              <a:t>那人却不晓得如何这样。</a:t>
            </a:r>
            <a:r>
              <a:rPr lang="zh-CN" altLang="en-US" sz="2200" b="1" dirty="0">
                <a:solidFill>
                  <a:prstClr val="black"/>
                </a:solidFill>
                <a:latin typeface="Microsoft YaHei" panose="020B0503020204020204" pitchFamily="34" charset="-122"/>
                <a:ea typeface="Microsoft YaHei" panose="020B0503020204020204" pitchFamily="34" charset="-122"/>
              </a:rPr>
              <a:t> </a:t>
            </a:r>
            <a:r>
              <a:rPr lang="en-US" altLang="zh-CN" sz="2200" b="1" dirty="0">
                <a:solidFill>
                  <a:prstClr val="black"/>
                </a:solidFill>
                <a:latin typeface="Microsoft YaHei" panose="020B0503020204020204" pitchFamily="34" charset="-122"/>
                <a:ea typeface="Microsoft YaHei" panose="020B0503020204020204" pitchFamily="34" charset="-122"/>
              </a:rPr>
              <a:t>4:28 </a:t>
            </a:r>
            <a:r>
              <a:rPr lang="zh-CN" altLang="en-US" sz="2200" b="1" dirty="0">
                <a:solidFill>
                  <a:srgbClr val="C00000"/>
                </a:solidFill>
                <a:latin typeface="Microsoft YaHei" panose="020B0503020204020204" pitchFamily="34" charset="-122"/>
                <a:ea typeface="Microsoft YaHei" panose="020B0503020204020204" pitchFamily="34" charset="-122"/>
              </a:rPr>
              <a:t>地生五榖是出于自然的</a:t>
            </a:r>
            <a:r>
              <a:rPr lang="zh-CN" altLang="en-US" sz="2200" b="1" dirty="0">
                <a:solidFill>
                  <a:prstClr val="black"/>
                </a:solidFill>
                <a:latin typeface="Microsoft YaHei" panose="020B0503020204020204" pitchFamily="34" charset="-122"/>
                <a:ea typeface="Microsoft YaHei" panose="020B0503020204020204" pitchFamily="34" charset="-122"/>
              </a:rPr>
              <a:t>：先发苗，后长穗，再后穗上结成饱满的子粒； </a:t>
            </a:r>
            <a:r>
              <a:rPr lang="en-US" altLang="zh-CN" sz="2200" b="1" dirty="0">
                <a:solidFill>
                  <a:prstClr val="black"/>
                </a:solidFill>
                <a:latin typeface="Microsoft YaHei" panose="020B0503020204020204" pitchFamily="34" charset="-122"/>
                <a:ea typeface="Microsoft YaHei" panose="020B0503020204020204" pitchFamily="34" charset="-122"/>
              </a:rPr>
              <a:t>4:29 </a:t>
            </a:r>
            <a:r>
              <a:rPr lang="zh-CN" altLang="en-US" sz="2200" b="1" dirty="0">
                <a:solidFill>
                  <a:prstClr val="black"/>
                </a:solidFill>
                <a:latin typeface="Microsoft YaHei" panose="020B0503020204020204" pitchFamily="34" charset="-122"/>
                <a:ea typeface="Microsoft YaHei" panose="020B0503020204020204" pitchFamily="34" charset="-122"/>
              </a:rPr>
              <a:t>榖既熟了，就用镰刀去割，因为收成的时候到了。</a:t>
            </a:r>
          </a:p>
        </p:txBody>
      </p:sp>
      <p:pic>
        <p:nvPicPr>
          <p:cNvPr id="7" name="Picture 1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314700"/>
            <a:ext cx="3370321" cy="233313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247118" y="889709"/>
            <a:ext cx="3854603"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CN" altLang="en-US" b="1" dirty="0">
                <a:solidFill>
                  <a:srgbClr val="0070C0"/>
                </a:solidFill>
                <a:latin typeface="Microsoft YaHei" panose="020B0503020204020204" pitchFamily="34" charset="-122"/>
                <a:ea typeface="Microsoft YaHei" panose="020B0503020204020204" pitchFamily="34" charset="-122"/>
              </a:rPr>
              <a:t>林后</a:t>
            </a:r>
            <a:r>
              <a:rPr lang="en-US" altLang="zh-CN" b="1" dirty="0">
                <a:solidFill>
                  <a:srgbClr val="0070C0"/>
                </a:solidFill>
                <a:latin typeface="Microsoft YaHei" panose="020B0503020204020204" pitchFamily="34" charset="-122"/>
                <a:ea typeface="Microsoft YaHei" panose="020B0503020204020204" pitchFamily="34" charset="-122"/>
              </a:rPr>
              <a:t>1:20 </a:t>
            </a:r>
            <a:r>
              <a:rPr lang="zh-CN" altLang="en-US" b="1" dirty="0">
                <a:solidFill>
                  <a:srgbClr val="0070C0"/>
                </a:solidFill>
                <a:latin typeface="Microsoft YaHei" panose="020B0503020204020204" pitchFamily="34" charset="-122"/>
                <a:ea typeface="Microsoft YaHei" panose="020B0503020204020204" pitchFamily="34" charset="-122"/>
              </a:rPr>
              <a:t>神的应许，不论有多少，在基督都是是的。所以藉着他也都是实在（实在：原文是阿们）的，叫神因我们得荣</a:t>
            </a:r>
            <a:r>
              <a:rPr lang="zh-CN" altLang="en-US" b="1" dirty="0" smtClean="0">
                <a:solidFill>
                  <a:srgbClr val="0070C0"/>
                </a:solidFill>
                <a:latin typeface="Microsoft YaHei" panose="020B0503020204020204" pitchFamily="34" charset="-122"/>
                <a:ea typeface="Microsoft YaHei" panose="020B0503020204020204" pitchFamily="34" charset="-122"/>
              </a:rPr>
              <a:t>耀。 </a:t>
            </a:r>
            <a:r>
              <a:rPr lang="en-US" altLang="zh-CN" b="1" dirty="0" smtClean="0">
                <a:solidFill>
                  <a:srgbClr val="0070C0"/>
                </a:solidFill>
                <a:latin typeface="Microsoft YaHei" panose="020B0503020204020204" pitchFamily="34" charset="-122"/>
                <a:ea typeface="Microsoft YaHei" panose="020B0503020204020204" pitchFamily="34" charset="-122"/>
              </a:rPr>
              <a:t>For </a:t>
            </a:r>
            <a:r>
              <a:rPr lang="en-US" altLang="zh-CN" b="1" dirty="0">
                <a:solidFill>
                  <a:srgbClr val="0070C0"/>
                </a:solidFill>
                <a:latin typeface="Microsoft YaHei" panose="020B0503020204020204" pitchFamily="34" charset="-122"/>
                <a:ea typeface="Microsoft YaHei" panose="020B0503020204020204" pitchFamily="34" charset="-122"/>
              </a:rPr>
              <a:t>as many as are the promises of God,</a:t>
            </a:r>
            <a:r>
              <a:rPr lang="en-US" altLang="zh-CN" b="1" dirty="0">
                <a:solidFill>
                  <a:srgbClr val="C00000"/>
                </a:solidFill>
                <a:latin typeface="Microsoft YaHei" panose="020B0503020204020204" pitchFamily="34" charset="-122"/>
                <a:ea typeface="Microsoft YaHei" panose="020B0503020204020204" pitchFamily="34" charset="-122"/>
              </a:rPr>
              <a:t> in Him they are yes; therefore also through Him is our Amen </a:t>
            </a:r>
            <a:r>
              <a:rPr lang="en-US" altLang="zh-CN" b="1" dirty="0">
                <a:solidFill>
                  <a:srgbClr val="0070C0"/>
                </a:solidFill>
                <a:latin typeface="Microsoft YaHei" panose="020B0503020204020204" pitchFamily="34" charset="-122"/>
                <a:ea typeface="Microsoft YaHei" panose="020B0503020204020204" pitchFamily="34" charset="-122"/>
              </a:rPr>
              <a:t>to the glory of God through us. </a:t>
            </a:r>
            <a:endParaRPr lang="en-US" b="1" dirty="0">
              <a:solidFill>
                <a:srgbClr val="0070C0"/>
              </a:solidFill>
              <a:latin typeface="Microsoft YaHei" panose="020B0503020204020204" pitchFamily="34" charset="-122"/>
              <a:ea typeface="Microsoft YaHei" panose="020B0503020204020204" pitchFamily="34" charset="-122"/>
            </a:endParaRPr>
          </a:p>
        </p:txBody>
      </p:sp>
      <p:sp>
        <p:nvSpPr>
          <p:cNvPr id="9" name="TextBox 8"/>
          <p:cNvSpPr txBox="1"/>
          <p:nvPr/>
        </p:nvSpPr>
        <p:spPr>
          <a:xfrm>
            <a:off x="6485355" y="4127324"/>
            <a:ext cx="1143811" cy="707886"/>
          </a:xfrm>
          <a:prstGeom prst="rect">
            <a:avLst/>
          </a:prstGeom>
          <a:noFill/>
        </p:spPr>
        <p:txBody>
          <a:bodyPr wrap="square" rtlCol="0">
            <a:spAutoFit/>
          </a:bodyPr>
          <a:lstStyle/>
          <a:p>
            <a:r>
              <a:rPr lang="zh-CN" altLang="en-US" sz="4000" b="1" dirty="0" smtClean="0">
                <a:solidFill>
                  <a:srgbClr val="00B050"/>
                </a:solidFill>
                <a:latin typeface="微软雅黑" pitchFamily="34" charset="-122"/>
                <a:ea typeface="微软雅黑" pitchFamily="34" charset="-122"/>
              </a:rPr>
              <a:t>灵</a:t>
            </a:r>
            <a:endParaRPr lang="en-US" sz="4000" b="1" dirty="0">
              <a:solidFill>
                <a:srgbClr val="00B050"/>
              </a:solidFill>
              <a:latin typeface="微软雅黑" pitchFamily="34" charset="-122"/>
              <a:ea typeface="微软雅黑" pitchFamily="34" charset="-122"/>
            </a:endParaRPr>
          </a:p>
        </p:txBody>
      </p:sp>
      <p:sp>
        <p:nvSpPr>
          <p:cNvPr id="10" name="Rectangle 9"/>
          <p:cNvSpPr/>
          <p:nvPr/>
        </p:nvSpPr>
        <p:spPr>
          <a:xfrm>
            <a:off x="8082894" y="4152724"/>
            <a:ext cx="697627" cy="707886"/>
          </a:xfrm>
          <a:prstGeom prst="rect">
            <a:avLst/>
          </a:prstGeom>
        </p:spPr>
        <p:txBody>
          <a:bodyPr wrap="none">
            <a:spAutoFit/>
          </a:bodyPr>
          <a:lstStyle/>
          <a:p>
            <a:r>
              <a:rPr lang="zh-CN" altLang="en-US" sz="4000" b="1" dirty="0" smtClean="0">
                <a:solidFill>
                  <a:srgbClr val="FF0000"/>
                </a:solidFill>
                <a:latin typeface="微软雅黑" pitchFamily="34" charset="-122"/>
                <a:ea typeface="微软雅黑" pitchFamily="34" charset="-122"/>
              </a:rPr>
              <a:t>魂</a:t>
            </a:r>
            <a:endParaRPr lang="en-US" sz="4000" b="1" dirty="0">
              <a:latin typeface="微软雅黑" pitchFamily="34" charset="-122"/>
              <a:ea typeface="微软雅黑" pitchFamily="34" charset="-122"/>
            </a:endParaRPr>
          </a:p>
        </p:txBody>
      </p:sp>
      <p:pic>
        <p:nvPicPr>
          <p:cNvPr id="11"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38" y="3365068"/>
            <a:ext cx="3810000" cy="213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899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1071642"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如何</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从福音的角度看</a:t>
            </a: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福音书？</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902855"/>
            <a:ext cx="5334001" cy="24622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zh-CN" altLang="en-US"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可</a:t>
            </a:r>
            <a:r>
              <a:rPr kumimoji="0" lang="en-US" altLang="zh-CN"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4:26 </a:t>
            </a:r>
            <a:r>
              <a:rPr kumimoji="0" lang="zh-CN" altLang="en-US"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又说：神的国如同人把种撒在地上。 </a:t>
            </a:r>
            <a:r>
              <a:rPr kumimoji="0" lang="en-US" altLang="zh-CN"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4:27 </a:t>
            </a:r>
            <a:r>
              <a:rPr kumimoji="0" lang="zh-CN" altLang="en-US"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黑夜睡觉，白日起来，这种就发芽渐长，那人却不晓得如何这样。 </a:t>
            </a:r>
            <a:r>
              <a:rPr kumimoji="0" lang="en-US" altLang="zh-CN"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4:28 </a:t>
            </a:r>
            <a:r>
              <a:rPr kumimoji="0" lang="zh-CN" altLang="en-US"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地生五榖是出于自然的：</a:t>
            </a:r>
            <a:r>
              <a:rPr kumimoji="0" lang="zh-CN" altLang="en-US" sz="22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先</a:t>
            </a:r>
            <a:r>
              <a:rPr kumimoji="0" lang="zh-CN" altLang="en-US"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发苗，</a:t>
            </a:r>
            <a:r>
              <a:rPr kumimoji="0" lang="zh-CN" altLang="en-US" sz="22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后</a:t>
            </a:r>
            <a:r>
              <a:rPr kumimoji="0" lang="zh-CN" altLang="en-US"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长穗，</a:t>
            </a:r>
            <a:r>
              <a:rPr kumimoji="0" lang="zh-CN" altLang="en-US" sz="22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再后</a:t>
            </a:r>
            <a:r>
              <a:rPr kumimoji="0" lang="zh-CN" altLang="en-US"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穗上结成饱满的子粒； </a:t>
            </a:r>
            <a:r>
              <a:rPr kumimoji="0" lang="en-US" altLang="zh-CN"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4:29 </a:t>
            </a:r>
            <a:r>
              <a:rPr kumimoji="0" lang="zh-CN" altLang="en-US"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榖</a:t>
            </a:r>
            <a:r>
              <a:rPr kumimoji="0" lang="zh-CN" altLang="en-US" sz="22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既</a:t>
            </a:r>
            <a:r>
              <a:rPr kumimoji="0" lang="zh-CN" altLang="en-US"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熟了，</a:t>
            </a:r>
            <a:r>
              <a:rPr kumimoji="0" lang="zh-CN" altLang="en-US" sz="22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cs typeface="+mn-cs"/>
              </a:rPr>
              <a:t>就</a:t>
            </a:r>
            <a:r>
              <a:rPr kumimoji="0" lang="zh-CN" altLang="en-US"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用镰刀去割，因为收成的时候到了</a:t>
            </a:r>
            <a:r>
              <a:rPr kumimoji="0" lang="zh-CN" altLang="en-US" sz="2200" b="1" i="0" u="none" strike="noStrike" kern="120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a:t>
            </a:r>
            <a:endParaRPr kumimoji="0" lang="zh-CN" altLang="en-US" sz="22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pic>
        <p:nvPicPr>
          <p:cNvPr id="1028" name="Picture 4" descr="http://librarywork.taiwanschoolnet.org/cyberfair2014/nges/images/img0029.png"/>
          <p:cNvPicPr>
            <a:picLocks noChangeAspect="1" noChangeArrowheads="1"/>
          </p:cNvPicPr>
          <p:nvPr/>
        </p:nvPicPr>
        <p:blipFill rotWithShape="1">
          <a:blip r:embed="rId4">
            <a:extLst>
              <a:ext uri="{28A0092B-C50C-407E-A947-70E740481C1C}">
                <a14:useLocalDpi xmlns:a14="http://schemas.microsoft.com/office/drawing/2010/main" val="0"/>
              </a:ext>
            </a:extLst>
          </a:blip>
          <a:srcRect l="6124" r="6788"/>
          <a:stretch/>
        </p:blipFill>
        <p:spPr bwMode="auto">
          <a:xfrm>
            <a:off x="5181600" y="904740"/>
            <a:ext cx="3777095" cy="4528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36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ectangle 19"/>
          <p:cNvSpPr/>
          <p:nvPr/>
        </p:nvSpPr>
        <p:spPr>
          <a:xfrm>
            <a:off x="76199" y="902855"/>
            <a:ext cx="9036204" cy="4154984"/>
          </a:xfrm>
          <a:prstGeom prst="rect">
            <a:avLst/>
          </a:prstGeom>
        </p:spPr>
        <p:txBody>
          <a:bodyPr wrap="square">
            <a:spAutoFit/>
          </a:bodyPr>
          <a:lstStyle/>
          <a:p>
            <a:r>
              <a:rPr lang="en-US" altLang="zh-CN" sz="2400" b="1" dirty="0">
                <a:solidFill>
                  <a:srgbClr val="0070C0"/>
                </a:solidFill>
                <a:latin typeface="Microsoft YaHei" panose="020B0503020204020204" pitchFamily="34" charset="-122"/>
                <a:ea typeface="Microsoft YaHei" panose="020B0503020204020204" pitchFamily="34" charset="-122"/>
              </a:rPr>
              <a:t>1. </a:t>
            </a:r>
            <a:r>
              <a:rPr lang="zh-CN" altLang="en-US" sz="2400" b="1" dirty="0">
                <a:solidFill>
                  <a:srgbClr val="0070C0"/>
                </a:solidFill>
                <a:latin typeface="Microsoft YaHei" panose="020B0503020204020204" pitchFamily="34" charset="-122"/>
                <a:ea typeface="Microsoft YaHei" panose="020B0503020204020204" pitchFamily="34" charset="-122"/>
              </a:rPr>
              <a:t>慕道及初信阶段（适合慕道朋友及盼望进入得胜人生的基督徒，如果不是很清楚明白恩典福音或神做事法则的基督徒最好也是从这里开始）</a:t>
            </a:r>
          </a:p>
          <a:p>
            <a:endParaRPr lang="en-US" altLang="zh-CN" sz="2200" dirty="0">
              <a:solidFill>
                <a:schemeClr val="bg1"/>
              </a:solidFill>
              <a:latin typeface="Microsoft YaHei" panose="020B0503020204020204" pitchFamily="34" charset="-122"/>
              <a:ea typeface="Microsoft YaHei" panose="020B0503020204020204" pitchFamily="34" charset="-122"/>
            </a:endParaRPr>
          </a:p>
          <a:p>
            <a:r>
              <a:rPr lang="zh-CN" altLang="en-US" sz="2400" dirty="0">
                <a:solidFill>
                  <a:schemeClr val="bg1"/>
                </a:solidFill>
                <a:latin typeface="Microsoft YaHei" panose="020B0503020204020204" pitchFamily="34" charset="-122"/>
                <a:ea typeface="Microsoft YaHei" panose="020B0503020204020204" pitchFamily="34" charset="-122"/>
              </a:rPr>
              <a:t>基督信仰不是宗教，而是让人可以得着神儿子超然生命的福音（约</a:t>
            </a:r>
            <a:r>
              <a:rPr lang="en-US" altLang="zh-CN" sz="2400" dirty="0">
                <a:solidFill>
                  <a:schemeClr val="bg1"/>
                </a:solidFill>
                <a:latin typeface="Microsoft YaHei" panose="020B0503020204020204" pitchFamily="34" charset="-122"/>
                <a:ea typeface="Microsoft YaHei" panose="020B0503020204020204" pitchFamily="34" charset="-122"/>
              </a:rPr>
              <a:t>20</a:t>
            </a:r>
            <a:r>
              <a:rPr lang="zh-CN" altLang="en-US" sz="2400" dirty="0">
                <a:solidFill>
                  <a:schemeClr val="bg1"/>
                </a:solidFill>
                <a:latin typeface="Microsoft YaHei" panose="020B0503020204020204" pitchFamily="34" charset="-122"/>
                <a:ea typeface="Microsoft YaHei" panose="020B0503020204020204" pitchFamily="34" charset="-122"/>
              </a:rPr>
              <a:t>：</a:t>
            </a:r>
            <a:r>
              <a:rPr lang="en-US" altLang="zh-CN" sz="2400" dirty="0">
                <a:solidFill>
                  <a:schemeClr val="bg1"/>
                </a:solidFill>
                <a:latin typeface="Microsoft YaHei" panose="020B0503020204020204" pitchFamily="34" charset="-122"/>
                <a:ea typeface="Microsoft YaHei" panose="020B0503020204020204" pitchFamily="34" charset="-122"/>
              </a:rPr>
              <a:t>31</a:t>
            </a:r>
            <a:r>
              <a:rPr lang="zh-CN" altLang="en-US" sz="2400" dirty="0">
                <a:solidFill>
                  <a:schemeClr val="bg1"/>
                </a:solidFill>
                <a:latin typeface="Microsoft YaHei" panose="020B0503020204020204" pitchFamily="34" charset="-122"/>
                <a:ea typeface="Microsoft YaHei" panose="020B0503020204020204" pitchFamily="34" charset="-122"/>
              </a:rPr>
              <a:t>）；不是神学理论，而是改变我们生活和人际关系的直接方法，也是神帮助、祝福人的方式（罗</a:t>
            </a:r>
            <a:r>
              <a:rPr lang="en-US" altLang="zh-CN" sz="2400" dirty="0">
                <a:solidFill>
                  <a:schemeClr val="bg1"/>
                </a:solidFill>
                <a:latin typeface="Microsoft YaHei" panose="020B0503020204020204" pitchFamily="34" charset="-122"/>
                <a:ea typeface="Microsoft YaHei" panose="020B0503020204020204" pitchFamily="34" charset="-122"/>
              </a:rPr>
              <a:t>1</a:t>
            </a:r>
            <a:r>
              <a:rPr lang="zh-CN" altLang="en-US" sz="2400" dirty="0">
                <a:solidFill>
                  <a:schemeClr val="bg1"/>
                </a:solidFill>
                <a:latin typeface="Microsoft YaHei" panose="020B0503020204020204" pitchFamily="34" charset="-122"/>
                <a:ea typeface="Microsoft YaHei" panose="020B0503020204020204" pitchFamily="34" charset="-122"/>
              </a:rPr>
              <a:t>：</a:t>
            </a:r>
            <a:r>
              <a:rPr lang="en-US" altLang="zh-CN" sz="2400" dirty="0">
                <a:solidFill>
                  <a:schemeClr val="bg1"/>
                </a:solidFill>
                <a:latin typeface="Microsoft YaHei" panose="020B0503020204020204" pitchFamily="34" charset="-122"/>
                <a:ea typeface="Microsoft YaHei" panose="020B0503020204020204" pitchFamily="34" charset="-122"/>
              </a:rPr>
              <a:t>16</a:t>
            </a:r>
            <a:r>
              <a:rPr lang="zh-CN" altLang="en-US" sz="2400" dirty="0">
                <a:solidFill>
                  <a:schemeClr val="bg1"/>
                </a:solidFill>
                <a:latin typeface="Microsoft YaHei" panose="020B0503020204020204" pitchFamily="34" charset="-122"/>
                <a:ea typeface="Microsoft YaHei" panose="020B0503020204020204" pitchFamily="34" charset="-122"/>
              </a:rPr>
              <a:t>）。但是，神帮助人的方法与我们想象的不同。天然的心理往往期待神在环境中直接工作，神的话却告诉我们神的国在我们心里（路</a:t>
            </a:r>
            <a:r>
              <a:rPr lang="en-US" altLang="zh-CN" sz="2400" dirty="0">
                <a:solidFill>
                  <a:schemeClr val="bg1"/>
                </a:solidFill>
                <a:latin typeface="Microsoft YaHei" panose="020B0503020204020204" pitchFamily="34" charset="-122"/>
                <a:ea typeface="Microsoft YaHei" panose="020B0503020204020204" pitchFamily="34" charset="-122"/>
              </a:rPr>
              <a:t>17</a:t>
            </a:r>
            <a:r>
              <a:rPr lang="zh-CN" altLang="en-US" sz="2400" dirty="0">
                <a:solidFill>
                  <a:schemeClr val="bg1"/>
                </a:solidFill>
                <a:latin typeface="Microsoft YaHei" panose="020B0503020204020204" pitchFamily="34" charset="-122"/>
                <a:ea typeface="Microsoft YaHei" panose="020B0503020204020204" pitchFamily="34" charset="-122"/>
              </a:rPr>
              <a:t>：</a:t>
            </a:r>
            <a:r>
              <a:rPr lang="en-US" altLang="zh-CN" sz="2400" dirty="0">
                <a:solidFill>
                  <a:schemeClr val="bg1"/>
                </a:solidFill>
                <a:latin typeface="Microsoft YaHei" panose="020B0503020204020204" pitchFamily="34" charset="-122"/>
                <a:ea typeface="Microsoft YaHei" panose="020B0503020204020204" pitchFamily="34" charset="-122"/>
              </a:rPr>
              <a:t>21</a:t>
            </a:r>
            <a:r>
              <a:rPr lang="zh-CN" altLang="en-US" sz="2400" dirty="0">
                <a:solidFill>
                  <a:schemeClr val="bg1"/>
                </a:solidFill>
                <a:latin typeface="Microsoft YaHei" panose="020B0503020204020204" pitchFamily="34" charset="-122"/>
                <a:ea typeface="Microsoft YaHei" panose="020B0503020204020204" pitchFamily="34" charset="-122"/>
              </a:rPr>
              <a:t>），</a:t>
            </a:r>
            <a:r>
              <a:rPr lang="zh-CN" altLang="en-US" sz="2400" b="1" dirty="0">
                <a:solidFill>
                  <a:srgbClr val="C00000"/>
                </a:solidFill>
                <a:latin typeface="Microsoft YaHei" panose="020B0503020204020204" pitchFamily="34" charset="-122"/>
                <a:ea typeface="Microsoft YaHei" panose="020B0503020204020204" pitchFamily="34" charset="-122"/>
              </a:rPr>
              <a:t>经历祂的恩典和祝福的方法是让内心深处的想法（信仰）被神的话语所更新</a:t>
            </a:r>
            <a:r>
              <a:rPr lang="zh-CN" altLang="en-US" sz="2400" dirty="0">
                <a:solidFill>
                  <a:schemeClr val="bg1"/>
                </a:solidFill>
                <a:latin typeface="Microsoft YaHei" panose="020B0503020204020204" pitchFamily="34" charset="-122"/>
                <a:ea typeface="Microsoft YaHei" panose="020B0503020204020204" pitchFamily="34" charset="-122"/>
              </a:rPr>
              <a:t>（罗</a:t>
            </a:r>
            <a:r>
              <a:rPr lang="en-US" altLang="zh-CN" sz="2400" dirty="0">
                <a:solidFill>
                  <a:schemeClr val="bg1"/>
                </a:solidFill>
                <a:latin typeface="Microsoft YaHei" panose="020B0503020204020204" pitchFamily="34" charset="-122"/>
                <a:ea typeface="Microsoft YaHei" panose="020B0503020204020204" pitchFamily="34" charset="-122"/>
              </a:rPr>
              <a:t>12</a:t>
            </a:r>
            <a:r>
              <a:rPr lang="zh-CN" altLang="en-US" sz="2400" dirty="0">
                <a:solidFill>
                  <a:schemeClr val="bg1"/>
                </a:solidFill>
                <a:latin typeface="Microsoft YaHei" panose="020B0503020204020204" pitchFamily="34" charset="-122"/>
                <a:ea typeface="Microsoft YaHei" panose="020B0503020204020204" pitchFamily="34" charset="-122"/>
              </a:rPr>
              <a:t>：</a:t>
            </a:r>
            <a:r>
              <a:rPr lang="en-US" altLang="zh-CN" sz="2400" dirty="0">
                <a:solidFill>
                  <a:schemeClr val="bg1"/>
                </a:solidFill>
                <a:latin typeface="Microsoft YaHei" panose="020B0503020204020204" pitchFamily="34" charset="-122"/>
                <a:ea typeface="Microsoft YaHei" panose="020B0503020204020204" pitchFamily="34" charset="-122"/>
              </a:rPr>
              <a:t>2</a:t>
            </a:r>
            <a:r>
              <a:rPr lang="zh-CN" altLang="en-US" sz="2400" dirty="0">
                <a:solidFill>
                  <a:schemeClr val="bg1"/>
                </a:solidFill>
                <a:latin typeface="Microsoft YaHei" panose="020B0503020204020204" pitchFamily="34" charset="-122"/>
                <a:ea typeface="Microsoft YaHei" panose="020B0503020204020204" pitchFamily="34" charset="-122"/>
              </a:rPr>
              <a:t>）。</a:t>
            </a:r>
          </a:p>
        </p:txBody>
      </p:sp>
      <p:sp>
        <p:nvSpPr>
          <p:cNvPr id="7" name="TextBox 6"/>
          <p:cNvSpPr txBox="1"/>
          <p:nvPr/>
        </p:nvSpPr>
        <p:spPr>
          <a:xfrm>
            <a:off x="1600200" y="65158"/>
            <a:ext cx="5929432" cy="707886"/>
          </a:xfrm>
          <a:prstGeom prst="rect">
            <a:avLst/>
          </a:prstGeom>
          <a:noFill/>
        </p:spPr>
        <p:txBody>
          <a:bodyPr wrap="square" rtlCol="0">
            <a:spAutoFit/>
          </a:bodyPr>
          <a:lstStyle/>
          <a:p>
            <a:pPr>
              <a:defRPr/>
            </a:pPr>
            <a:r>
              <a:rPr lang="zh-CN" altLang="en-US" sz="4000" b="1" dirty="0">
                <a:solidFill>
                  <a:srgbClr val="C00000"/>
                </a:solidFill>
                <a:latin typeface="微软雅黑" panose="020B0503020204020204" pitchFamily="34" charset="-122"/>
                <a:ea typeface="微软雅黑" panose="020B0503020204020204" pitchFamily="34" charset="-122"/>
              </a:rPr>
              <a:t>恩</a:t>
            </a:r>
            <a:r>
              <a:rPr lang="zh-CN" altLang="en-US" sz="4000" b="1" dirty="0" smtClean="0">
                <a:solidFill>
                  <a:srgbClr val="C00000"/>
                </a:solidFill>
                <a:latin typeface="微软雅黑" panose="020B0503020204020204" pitchFamily="34" charset="-122"/>
                <a:ea typeface="微软雅黑" panose="020B0503020204020204" pitchFamily="34" charset="-122"/>
              </a:rPr>
              <a:t>典</a:t>
            </a:r>
            <a:r>
              <a:rPr lang="zh-CN" altLang="en-US" sz="4000" b="1" dirty="0">
                <a:solidFill>
                  <a:srgbClr val="C00000"/>
                </a:solidFill>
                <a:latin typeface="微软雅黑" panose="020B0503020204020204" pitchFamily="34" charset="-122"/>
                <a:ea typeface="微软雅黑" panose="020B0503020204020204" pitchFamily="34" charset="-122"/>
              </a:rPr>
              <a:t>（罗马书</a:t>
            </a:r>
            <a:r>
              <a:rPr lang="zh-CN" altLang="en-US" sz="4000" b="1" dirty="0" smtClean="0">
                <a:solidFill>
                  <a:srgbClr val="C00000"/>
                </a:solidFill>
                <a:latin typeface="微软雅黑" panose="020B0503020204020204" pitchFamily="34" charset="-122"/>
                <a:ea typeface="微软雅黑" panose="020B0503020204020204" pitchFamily="34" charset="-122"/>
              </a:rPr>
              <a:t>）福</a:t>
            </a:r>
            <a:r>
              <a:rPr lang="zh-CN" altLang="en-US" sz="4000" b="1" dirty="0">
                <a:solidFill>
                  <a:srgbClr val="C00000"/>
                </a:solidFill>
                <a:latin typeface="微软雅黑" panose="020B0503020204020204" pitchFamily="34" charset="-122"/>
                <a:ea typeface="微软雅黑" panose="020B0503020204020204" pitchFamily="34" charset="-122"/>
              </a:rPr>
              <a:t>音进</a:t>
            </a:r>
            <a:r>
              <a:rPr lang="zh-CN" altLang="en-US" sz="4000" b="1" dirty="0" smtClean="0">
                <a:solidFill>
                  <a:srgbClr val="C00000"/>
                </a:solidFill>
                <a:latin typeface="微软雅黑" panose="020B0503020204020204" pitchFamily="34" charset="-122"/>
                <a:ea typeface="微软雅黑" panose="020B0503020204020204" pitchFamily="34" charset="-122"/>
              </a:rPr>
              <a:t>阶</a:t>
            </a:r>
            <a:endParaRPr kumimoji="0" 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7673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20" name="Rectangle 19"/>
          <p:cNvSpPr/>
          <p:nvPr/>
        </p:nvSpPr>
        <p:spPr>
          <a:xfrm>
            <a:off x="76199" y="902855"/>
            <a:ext cx="9036204" cy="3785652"/>
          </a:xfrm>
          <a:prstGeom prst="rect">
            <a:avLst/>
          </a:prstGeom>
        </p:spPr>
        <p:txBody>
          <a:bodyPr wrap="square">
            <a:spAutoFit/>
          </a:bodyPr>
          <a:lstStyle/>
          <a:p>
            <a:r>
              <a:rPr lang="en-US" altLang="zh-CN" sz="2400" b="1" dirty="0">
                <a:solidFill>
                  <a:srgbClr val="0070C0"/>
                </a:solidFill>
                <a:latin typeface="Microsoft YaHei" panose="020B0503020204020204" pitchFamily="34" charset="-122"/>
                <a:ea typeface="Microsoft YaHei" panose="020B0503020204020204" pitchFamily="34" charset="-122"/>
              </a:rPr>
              <a:t>2. </a:t>
            </a:r>
            <a:r>
              <a:rPr lang="zh-CN" altLang="en-US" sz="2400" b="1" dirty="0">
                <a:solidFill>
                  <a:srgbClr val="0070C0"/>
                </a:solidFill>
                <a:latin typeface="Microsoft YaHei" panose="020B0503020204020204" pitchFamily="34" charset="-122"/>
                <a:ea typeface="Microsoft YaHei" panose="020B0503020204020204" pitchFamily="34" charset="-122"/>
              </a:rPr>
              <a:t>刚开始接触恩典福音</a:t>
            </a:r>
          </a:p>
          <a:p>
            <a:endParaRPr lang="en-US" altLang="zh-CN" sz="2200" dirty="0">
              <a:solidFill>
                <a:schemeClr val="bg1"/>
              </a:solidFill>
              <a:latin typeface="Microsoft YaHei" panose="020B0503020204020204" pitchFamily="34" charset="-122"/>
              <a:ea typeface="Microsoft YaHei" panose="020B0503020204020204" pitchFamily="34" charset="-122"/>
            </a:endParaRPr>
          </a:p>
          <a:p>
            <a:r>
              <a:rPr lang="zh-CN" altLang="en-US" sz="2400" b="1" dirty="0">
                <a:solidFill>
                  <a:srgbClr val="C00000"/>
                </a:solidFill>
                <a:latin typeface="Microsoft YaHei" panose="020B0503020204020204" pitchFamily="34" charset="-122"/>
                <a:ea typeface="Microsoft YaHei" panose="020B0503020204020204" pitchFamily="34" charset="-122"/>
              </a:rPr>
              <a:t>刚开始接触恩典福音的基督徒最不容易明白的就是肉体（即天然人及其性情）是和神的国敌对的</a:t>
            </a:r>
            <a:r>
              <a:rPr lang="zh-CN" altLang="en-US" sz="2400" dirty="0">
                <a:solidFill>
                  <a:schemeClr val="bg1"/>
                </a:solidFill>
                <a:latin typeface="Microsoft YaHei" panose="020B0503020204020204" pitchFamily="34" charset="-122"/>
                <a:ea typeface="Microsoft YaHei" panose="020B0503020204020204" pitchFamily="34" charset="-122"/>
              </a:rPr>
              <a:t>（罗</a:t>
            </a:r>
            <a:r>
              <a:rPr lang="en-US" altLang="zh-CN" sz="2400" dirty="0">
                <a:solidFill>
                  <a:schemeClr val="bg1"/>
                </a:solidFill>
                <a:latin typeface="Microsoft YaHei" panose="020B0503020204020204" pitchFamily="34" charset="-122"/>
                <a:ea typeface="Microsoft YaHei" panose="020B0503020204020204" pitchFamily="34" charset="-122"/>
              </a:rPr>
              <a:t>8</a:t>
            </a:r>
            <a:r>
              <a:rPr lang="zh-CN" altLang="en-US" sz="2400" dirty="0">
                <a:solidFill>
                  <a:schemeClr val="bg1"/>
                </a:solidFill>
                <a:latin typeface="Microsoft YaHei" panose="020B0503020204020204" pitchFamily="34" charset="-122"/>
                <a:ea typeface="Microsoft YaHei" panose="020B0503020204020204" pitchFamily="34" charset="-122"/>
              </a:rPr>
              <a:t>：</a:t>
            </a:r>
            <a:r>
              <a:rPr lang="en-US" altLang="zh-CN" sz="2400" dirty="0">
                <a:solidFill>
                  <a:schemeClr val="bg1"/>
                </a:solidFill>
                <a:latin typeface="Microsoft YaHei" panose="020B0503020204020204" pitchFamily="34" charset="-122"/>
                <a:ea typeface="Microsoft YaHei" panose="020B0503020204020204" pitchFamily="34" charset="-122"/>
              </a:rPr>
              <a:t>7-8</a:t>
            </a:r>
            <a:r>
              <a:rPr lang="zh-CN" altLang="en-US" sz="2400" dirty="0">
                <a:solidFill>
                  <a:schemeClr val="bg1"/>
                </a:solidFill>
                <a:latin typeface="Microsoft YaHei" panose="020B0503020204020204" pitchFamily="34" charset="-122"/>
                <a:ea typeface="Microsoft YaHei" panose="020B0503020204020204" pitchFamily="34" charset="-122"/>
              </a:rPr>
              <a:t>）。正是这个原因，我们信主后不知不觉就会沿用天然的心思、能力、方法、热情来追求神、服事祂。这样，</a:t>
            </a:r>
            <a:r>
              <a:rPr lang="zh-CN" altLang="en-US" sz="2400" b="1" dirty="0">
                <a:solidFill>
                  <a:srgbClr val="C00000"/>
                </a:solidFill>
                <a:latin typeface="Microsoft YaHei" panose="020B0503020204020204" pitchFamily="34" charset="-122"/>
                <a:ea typeface="Microsoft YaHei" panose="020B0503020204020204" pitchFamily="34" charset="-122"/>
              </a:rPr>
              <a:t>当我们以为自己在遵行神的旨意、讨祂喜悦时，却不知道自己正在靠肉体行律法。</a:t>
            </a:r>
            <a:r>
              <a:rPr lang="zh-CN" altLang="en-US" sz="2400" dirty="0">
                <a:solidFill>
                  <a:schemeClr val="bg1"/>
                </a:solidFill>
                <a:latin typeface="Microsoft YaHei" panose="020B0503020204020204" pitchFamily="34" charset="-122"/>
                <a:ea typeface="Microsoft YaHei" panose="020B0503020204020204" pitchFamily="34" charset="-122"/>
              </a:rPr>
              <a:t>正如罗马书</a:t>
            </a:r>
            <a:r>
              <a:rPr lang="en-US" altLang="zh-CN" sz="2400" dirty="0">
                <a:solidFill>
                  <a:schemeClr val="bg1"/>
                </a:solidFill>
                <a:latin typeface="Microsoft YaHei" panose="020B0503020204020204" pitchFamily="34" charset="-122"/>
                <a:ea typeface="Microsoft YaHei" panose="020B0503020204020204" pitchFamily="34" charset="-122"/>
              </a:rPr>
              <a:t>7</a:t>
            </a:r>
            <a:r>
              <a:rPr lang="zh-CN" altLang="en-US" sz="2400" dirty="0">
                <a:solidFill>
                  <a:schemeClr val="bg1"/>
                </a:solidFill>
                <a:latin typeface="Microsoft YaHei" panose="020B0503020204020204" pitchFamily="34" charset="-122"/>
                <a:ea typeface="Microsoft YaHei" panose="020B0503020204020204" pitchFamily="34" charset="-122"/>
              </a:rPr>
              <a:t>：</a:t>
            </a:r>
            <a:r>
              <a:rPr lang="en-US" altLang="zh-CN" sz="2400" dirty="0">
                <a:solidFill>
                  <a:schemeClr val="bg1"/>
                </a:solidFill>
                <a:latin typeface="Microsoft YaHei" panose="020B0503020204020204" pitchFamily="34" charset="-122"/>
                <a:ea typeface="Microsoft YaHei" panose="020B0503020204020204" pitchFamily="34" charset="-122"/>
              </a:rPr>
              <a:t>6</a:t>
            </a:r>
            <a:r>
              <a:rPr lang="zh-CN" altLang="en-US" sz="2400" dirty="0">
                <a:solidFill>
                  <a:schemeClr val="bg1"/>
                </a:solidFill>
                <a:latin typeface="Microsoft YaHei" panose="020B0503020204020204" pitchFamily="34" charset="-122"/>
                <a:ea typeface="Microsoft YaHei" panose="020B0503020204020204" pitchFamily="34" charset="-122"/>
              </a:rPr>
              <a:t>所说，神在新约时代要我们按（心）灵的新样（就是在基督里、圣灵里、或信心里），而不是仪文的旧样（就是在天然人里）来做这些事情</a:t>
            </a:r>
            <a:r>
              <a:rPr lang="en-US" altLang="zh-CN" sz="2400" dirty="0">
                <a:solidFill>
                  <a:schemeClr val="bg1"/>
                </a:solidFill>
                <a:latin typeface="Microsoft YaHei" panose="020B0503020204020204" pitchFamily="34" charset="-122"/>
                <a:ea typeface="Microsoft YaHei" panose="020B0503020204020204" pitchFamily="34" charset="-122"/>
              </a:rPr>
              <a:t>---</a:t>
            </a:r>
            <a:r>
              <a:rPr lang="zh-CN" altLang="en-US" sz="2400" dirty="0">
                <a:solidFill>
                  <a:schemeClr val="bg1"/>
                </a:solidFill>
                <a:latin typeface="Microsoft YaHei" panose="020B0503020204020204" pitchFamily="34" charset="-122"/>
                <a:ea typeface="Microsoft YaHei" panose="020B0503020204020204" pitchFamily="34" charset="-122"/>
              </a:rPr>
              <a:t>这样才是靠重生时所得的基督生命、而不是有问题的肉体生活。</a:t>
            </a:r>
          </a:p>
        </p:txBody>
      </p:sp>
      <p:sp>
        <p:nvSpPr>
          <p:cNvPr id="6" name="TextBox 5"/>
          <p:cNvSpPr txBox="1"/>
          <p:nvPr/>
        </p:nvSpPr>
        <p:spPr>
          <a:xfrm>
            <a:off x="1600200" y="65158"/>
            <a:ext cx="5929432" cy="707886"/>
          </a:xfrm>
          <a:prstGeom prst="rect">
            <a:avLst/>
          </a:prstGeom>
          <a:noFill/>
        </p:spPr>
        <p:txBody>
          <a:bodyPr wrap="square" rtlCol="0">
            <a:spAutoFit/>
          </a:bodyPr>
          <a:lstStyle/>
          <a:p>
            <a:pPr>
              <a:defRPr/>
            </a:pPr>
            <a:r>
              <a:rPr lang="zh-CN" altLang="en-US" sz="4000" b="1" dirty="0">
                <a:solidFill>
                  <a:srgbClr val="C00000"/>
                </a:solidFill>
                <a:latin typeface="微软雅黑" panose="020B0503020204020204" pitchFamily="34" charset="-122"/>
                <a:ea typeface="微软雅黑" panose="020B0503020204020204" pitchFamily="34" charset="-122"/>
              </a:rPr>
              <a:t>恩</a:t>
            </a:r>
            <a:r>
              <a:rPr lang="zh-CN" altLang="en-US" sz="4000" b="1" dirty="0" smtClean="0">
                <a:solidFill>
                  <a:srgbClr val="C00000"/>
                </a:solidFill>
                <a:latin typeface="微软雅黑" panose="020B0503020204020204" pitchFamily="34" charset="-122"/>
                <a:ea typeface="微软雅黑" panose="020B0503020204020204" pitchFamily="34" charset="-122"/>
              </a:rPr>
              <a:t>典</a:t>
            </a:r>
            <a:r>
              <a:rPr lang="zh-CN" altLang="en-US" sz="4000" b="1" dirty="0">
                <a:solidFill>
                  <a:srgbClr val="C00000"/>
                </a:solidFill>
                <a:latin typeface="微软雅黑" panose="020B0503020204020204" pitchFamily="34" charset="-122"/>
                <a:ea typeface="微软雅黑" panose="020B0503020204020204" pitchFamily="34" charset="-122"/>
              </a:rPr>
              <a:t>（罗马书</a:t>
            </a:r>
            <a:r>
              <a:rPr lang="zh-CN" altLang="en-US" sz="4000" b="1" dirty="0" smtClean="0">
                <a:solidFill>
                  <a:srgbClr val="C00000"/>
                </a:solidFill>
                <a:latin typeface="微软雅黑" panose="020B0503020204020204" pitchFamily="34" charset="-122"/>
                <a:ea typeface="微软雅黑" panose="020B0503020204020204" pitchFamily="34" charset="-122"/>
              </a:rPr>
              <a:t>）福</a:t>
            </a:r>
            <a:r>
              <a:rPr lang="zh-CN" altLang="en-US" sz="4000" b="1" dirty="0">
                <a:solidFill>
                  <a:srgbClr val="C00000"/>
                </a:solidFill>
                <a:latin typeface="微软雅黑" panose="020B0503020204020204" pitchFamily="34" charset="-122"/>
                <a:ea typeface="微软雅黑" panose="020B0503020204020204" pitchFamily="34" charset="-122"/>
              </a:rPr>
              <a:t>音进</a:t>
            </a:r>
            <a:r>
              <a:rPr lang="zh-CN" altLang="en-US" sz="4000" b="1" dirty="0" smtClean="0">
                <a:solidFill>
                  <a:srgbClr val="C00000"/>
                </a:solidFill>
                <a:latin typeface="微软雅黑" panose="020B0503020204020204" pitchFamily="34" charset="-122"/>
                <a:ea typeface="微软雅黑" panose="020B0503020204020204" pitchFamily="34" charset="-122"/>
              </a:rPr>
              <a:t>阶</a:t>
            </a:r>
            <a:endParaRPr kumimoji="0" lang="en-US" sz="4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61462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192CEE-5900-482E-BE20-28652FF1739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365D0BD-88B8-4028-8150-DE6518ADD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B81EEF0-C477-4DE5-A8BD-E3E11713BD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Metro</Template>
  <TotalTime>4539</TotalTime>
  <Words>3897</Words>
  <Application>Microsoft Office PowerPoint</Application>
  <PresentationFormat>On-screen Show (16:10)</PresentationFormat>
  <Paragraphs>69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微软雅黑</vt:lpstr>
      <vt:lpstr>微软雅黑</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387</cp:revision>
  <dcterms:created xsi:type="dcterms:W3CDTF">2011-09-04T18:01:24Z</dcterms:created>
  <dcterms:modified xsi:type="dcterms:W3CDTF">2018-05-06T13:50:57Z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0x0101009650CF762AE7594886EEB61DBC512435</vt:lpwstr>
  </property>
</Properties>
</file>