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sldIdLst>
    <p:sldId id="451" r:id="rId5"/>
    <p:sldId id="452" r:id="rId6"/>
    <p:sldId id="457" r:id="rId7"/>
    <p:sldId id="458" r:id="rId8"/>
    <p:sldId id="460" r:id="rId9"/>
    <p:sldId id="459" r:id="rId10"/>
    <p:sldId id="462" r:id="rId11"/>
    <p:sldId id="461" r:id="rId1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8" d="100"/>
          <a:sy n="78" d="100"/>
        </p:scale>
        <p:origin x="1294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1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5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91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1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44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4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3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4:21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耶稣又对他们说：人拿灯来，岂是要放在斗底下，床底下，不放在灯臺上么？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4:22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因为掩藏的事，没有不显出来的（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 manifested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）；隐瞒的事，没有不露出来的（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come to light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）。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4:23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有耳可听的，就应当听！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lamp on the stand par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149491"/>
            <a:ext cx="3143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" b="3650"/>
          <a:stretch/>
        </p:blipFill>
        <p:spPr bwMode="auto">
          <a:xfrm>
            <a:off x="5602015" y="902855"/>
            <a:ext cx="3160985" cy="22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耶稣又对他们说：人拿灯来，岂是要放在斗底下，床底下，不放在灯臺上么？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因为掩藏的事，没有不显出来的（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 manifested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）；隐瞒的事，没有不露出来的（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come to light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有耳可听的，就应当听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 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50" y="3026513"/>
            <a:ext cx="4114800" cy="25717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935673"/>
            <a:ext cx="3657600" cy="4493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箴 </a:t>
            </a:r>
            <a:r>
              <a:rPr lang="en-US" altLang="zh-CN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4:23 </a:t>
            </a:r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你要保守你心，胜过保守一</a:t>
            </a:r>
            <a:r>
              <a:rPr lang="zh-CN" altLang="en-US" sz="2200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切，</a:t>
            </a:r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因为一生的果效是由心发出</a:t>
            </a:r>
            <a:r>
              <a:rPr lang="zh-CN" altLang="en-US" sz="2200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。</a:t>
            </a:r>
            <a:endParaRPr lang="en-US" altLang="zh-CN" sz="2200" b="1" dirty="0" smtClean="0">
              <a:solidFill>
                <a:srgbClr val="FF0000"/>
              </a:solidFill>
              <a:latin typeface="+mj-lt"/>
              <a:ea typeface="微软雅黑" pitchFamily="34" charset="-122"/>
            </a:endParaRPr>
          </a:p>
          <a:p>
            <a:r>
              <a:rPr lang="en-US" altLang="zh-CN" sz="2200" b="1" dirty="0" smtClean="0">
                <a:solidFill>
                  <a:srgbClr val="00B0F0"/>
                </a:solidFill>
                <a:ea typeface="微软雅黑" pitchFamily="34" charset="-122"/>
              </a:rPr>
              <a:t>Pro</a:t>
            </a:r>
            <a:r>
              <a:rPr lang="zh-CN" altLang="en-US" sz="2200" b="1" dirty="0" smtClean="0">
                <a:solidFill>
                  <a:srgbClr val="00B0F0"/>
                </a:solidFill>
                <a:ea typeface="微软雅黑" pitchFamily="34" charset="-122"/>
              </a:rPr>
              <a:t> </a:t>
            </a:r>
            <a:r>
              <a:rPr lang="en-US" altLang="zh-CN" sz="2200" b="1" dirty="0">
                <a:solidFill>
                  <a:srgbClr val="00B0F0"/>
                </a:solidFill>
                <a:ea typeface="微软雅黑" pitchFamily="34" charset="-122"/>
              </a:rPr>
              <a:t>4:23 </a:t>
            </a:r>
            <a:r>
              <a:rPr lang="en-US" altLang="zh-CN" sz="2200" b="1" dirty="0" smtClean="0">
                <a:solidFill>
                  <a:srgbClr val="00B0F0"/>
                </a:solidFill>
                <a:latin typeface="+mj-lt"/>
                <a:ea typeface="微软雅黑" pitchFamily="34" charset="-122"/>
              </a:rPr>
              <a:t>Keep 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thy heart with all diligence; for out of it </a:t>
            </a:r>
            <a:r>
              <a:rPr lang="en-US" altLang="zh-CN" sz="2200" b="1" i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are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 the issues of life </a:t>
            </a:r>
            <a:r>
              <a:rPr lang="zh-CN" altLang="en-US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KJV</a:t>
            </a:r>
            <a:r>
              <a:rPr lang="zh-CN" altLang="en-US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）</a:t>
            </a:r>
            <a:r>
              <a:rPr lang="en-US" altLang="zh-CN" sz="2200" b="1" dirty="0" smtClean="0">
                <a:solidFill>
                  <a:srgbClr val="00B0F0"/>
                </a:solidFill>
                <a:latin typeface="+mj-lt"/>
                <a:ea typeface="微软雅黑" pitchFamily="34" charset="-122"/>
              </a:rPr>
              <a:t>.</a:t>
            </a:r>
          </a:p>
          <a:p>
            <a:r>
              <a:rPr lang="en-US" altLang="zh-CN" sz="2200" b="1" dirty="0" smtClean="0">
                <a:solidFill>
                  <a:srgbClr val="0070C0"/>
                </a:solidFill>
                <a:ea typeface="微软雅黑" pitchFamily="34" charset="-122"/>
              </a:rPr>
              <a:t>Pro 4:23 </a:t>
            </a:r>
            <a:r>
              <a:rPr lang="en-US" altLang="zh-CN" sz="2200" b="1" dirty="0" smtClean="0">
                <a:solidFill>
                  <a:srgbClr val="0070C0"/>
                </a:solidFill>
                <a:latin typeface="+mj-lt"/>
                <a:ea typeface="微软雅黑" pitchFamily="34" charset="-122"/>
              </a:rPr>
              <a:t>Watch 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over your heart with all diligence, For from it </a:t>
            </a:r>
            <a:r>
              <a:rPr lang="en-US" altLang="zh-CN" sz="2200" b="1" i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flow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 the springs of life </a:t>
            </a:r>
            <a:r>
              <a:rPr lang="zh-CN" altLang="en-US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NASB).</a:t>
            </a:r>
            <a:endParaRPr lang="zh-CN" altLang="en-US" sz="22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  <a:p>
            <a:r>
              <a:rPr lang="en-US" altLang="zh-CN" sz="2200" b="1" dirty="0">
                <a:solidFill>
                  <a:schemeClr val="bg1"/>
                </a:solidFill>
                <a:ea typeface="微软雅黑" pitchFamily="34" charset="-122"/>
              </a:rPr>
              <a:t>Pro 4:23 </a:t>
            </a: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Above all else, guard your heart, for everything you do flows from 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it</a:t>
            </a:r>
            <a:r>
              <a:rPr lang="zh-CN" altLang="en-US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NIV</a:t>
            </a:r>
            <a:r>
              <a:rPr lang="zh-CN" altLang="en-US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）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.</a:t>
            </a:r>
            <a:endParaRPr lang="zh-CN" altLang="en-US" sz="22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pic>
        <p:nvPicPr>
          <p:cNvPr id="7" name="Picture 2" descr="Inline im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450" y="3004257"/>
            <a:ext cx="1316104" cy="1743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ife and death 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68" y="3014819"/>
            <a:ext cx="2348586" cy="25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89" y="3002748"/>
            <a:ext cx="1210426" cy="9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2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耶稣又对他们说：人拿灯来，岂是要放在斗底下，床底下，不放在灯臺上么？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因为掩藏的事，没有不显出来的（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 manifested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）；隐瞒的事，没有不露出来的（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come to light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有耳可听的，就应当听！</a:t>
            </a:r>
            <a:endParaRPr lang="en-US" altLang="zh-CN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86100"/>
            <a:ext cx="3886201" cy="2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0" y="935673"/>
            <a:ext cx="3657600" cy="4493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箴 </a:t>
            </a:r>
            <a:r>
              <a:rPr lang="en-US" altLang="zh-CN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4:23 </a:t>
            </a:r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你要保守你心，胜过保守一</a:t>
            </a:r>
            <a:r>
              <a:rPr lang="zh-CN" altLang="en-US" sz="2200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切，</a:t>
            </a:r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因为一生的果效是由心发出</a:t>
            </a:r>
            <a:r>
              <a:rPr lang="zh-CN" altLang="en-US" sz="2200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。</a:t>
            </a:r>
            <a:endParaRPr lang="en-US" altLang="zh-CN" sz="2200" b="1" dirty="0" smtClean="0">
              <a:solidFill>
                <a:srgbClr val="FF0000"/>
              </a:solidFill>
              <a:latin typeface="+mj-lt"/>
              <a:ea typeface="微软雅黑" pitchFamily="34" charset="-122"/>
            </a:endParaRPr>
          </a:p>
          <a:p>
            <a:r>
              <a:rPr lang="en-US" altLang="zh-CN" sz="2200" b="1" dirty="0" smtClean="0">
                <a:solidFill>
                  <a:srgbClr val="00B0F0"/>
                </a:solidFill>
                <a:ea typeface="微软雅黑" pitchFamily="34" charset="-122"/>
              </a:rPr>
              <a:t>Pro</a:t>
            </a:r>
            <a:r>
              <a:rPr lang="zh-CN" altLang="en-US" sz="2200" b="1" dirty="0" smtClean="0">
                <a:solidFill>
                  <a:srgbClr val="00B0F0"/>
                </a:solidFill>
                <a:ea typeface="微软雅黑" pitchFamily="34" charset="-122"/>
              </a:rPr>
              <a:t> </a:t>
            </a:r>
            <a:r>
              <a:rPr lang="en-US" altLang="zh-CN" sz="2200" b="1" dirty="0">
                <a:solidFill>
                  <a:srgbClr val="00B0F0"/>
                </a:solidFill>
                <a:ea typeface="微软雅黑" pitchFamily="34" charset="-122"/>
              </a:rPr>
              <a:t>4:23 </a:t>
            </a:r>
            <a:r>
              <a:rPr lang="en-US" altLang="zh-CN" sz="2200" b="1" dirty="0" smtClean="0">
                <a:solidFill>
                  <a:srgbClr val="00B0F0"/>
                </a:solidFill>
                <a:latin typeface="+mj-lt"/>
                <a:ea typeface="微软雅黑" pitchFamily="34" charset="-122"/>
              </a:rPr>
              <a:t>Keep 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thy heart with all diligence; for out of it </a:t>
            </a:r>
            <a:r>
              <a:rPr lang="en-US" altLang="zh-CN" sz="2200" b="1" i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are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 the issues of life </a:t>
            </a:r>
            <a:r>
              <a:rPr lang="zh-CN" altLang="en-US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KJV</a:t>
            </a:r>
            <a:r>
              <a:rPr lang="zh-CN" altLang="en-US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）</a:t>
            </a:r>
            <a:r>
              <a:rPr lang="en-US" altLang="zh-CN" sz="2200" b="1" dirty="0" smtClean="0">
                <a:solidFill>
                  <a:srgbClr val="00B0F0"/>
                </a:solidFill>
                <a:latin typeface="+mj-lt"/>
                <a:ea typeface="微软雅黑" pitchFamily="34" charset="-122"/>
              </a:rPr>
              <a:t>.</a:t>
            </a:r>
          </a:p>
          <a:p>
            <a:r>
              <a:rPr lang="en-US" altLang="zh-CN" sz="2200" b="1" dirty="0" smtClean="0">
                <a:solidFill>
                  <a:srgbClr val="0070C0"/>
                </a:solidFill>
                <a:ea typeface="微软雅黑" pitchFamily="34" charset="-122"/>
              </a:rPr>
              <a:t>Pro 4:23 </a:t>
            </a:r>
            <a:r>
              <a:rPr lang="en-US" altLang="zh-CN" sz="2200" b="1" dirty="0" smtClean="0">
                <a:solidFill>
                  <a:srgbClr val="0070C0"/>
                </a:solidFill>
                <a:latin typeface="+mj-lt"/>
                <a:ea typeface="微软雅黑" pitchFamily="34" charset="-122"/>
              </a:rPr>
              <a:t>Watch 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over your heart with all diligence, For from it </a:t>
            </a:r>
            <a:r>
              <a:rPr lang="en-US" altLang="zh-CN" sz="2200" b="1" i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flow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 the springs of life </a:t>
            </a:r>
            <a:r>
              <a:rPr lang="zh-CN" altLang="en-US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NASB).</a:t>
            </a:r>
            <a:endParaRPr lang="zh-CN" altLang="en-US" sz="22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  <a:p>
            <a:r>
              <a:rPr lang="en-US" altLang="zh-CN" sz="2200" b="1" dirty="0">
                <a:solidFill>
                  <a:schemeClr val="bg1"/>
                </a:solidFill>
                <a:ea typeface="微软雅黑" pitchFamily="34" charset="-122"/>
              </a:rPr>
              <a:t>Pro 4:23 </a:t>
            </a: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Above all else, guard your heart, for everything you do flows from 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it</a:t>
            </a:r>
            <a:r>
              <a:rPr lang="zh-CN" altLang="en-US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NIV</a:t>
            </a:r>
            <a:r>
              <a:rPr lang="zh-CN" altLang="en-US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）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.</a:t>
            </a:r>
            <a:endParaRPr lang="zh-CN" altLang="en-US" sz="22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5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耶稣又对他们说：人拿灯来，岂是要放在斗底下，床底下，不放在灯臺上么？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因为掩藏的事，没有不显出来的（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 manifested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）；隐瞒的事，没有不露出来的（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come to light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有耳可听的，就应当听！</a:t>
            </a:r>
            <a:endParaRPr lang="en-US" altLang="zh-CN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6" name="Picture 4" descr="Image result for heart emo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74" y="3154543"/>
            <a:ext cx="2394036" cy="20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heart emo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1009"/>
            <a:ext cx="2286002" cy="20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heart stress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2" y="3009900"/>
            <a:ext cx="48675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0" y="935673"/>
            <a:ext cx="3657600" cy="4493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箴 </a:t>
            </a:r>
            <a:r>
              <a:rPr lang="en-US" altLang="zh-CN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4:23 </a:t>
            </a:r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你要保守你心，胜过保守一</a:t>
            </a:r>
            <a:r>
              <a:rPr lang="zh-CN" altLang="en-US" sz="2200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切，</a:t>
            </a:r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因为一生的果效是由心发出</a:t>
            </a:r>
            <a:r>
              <a:rPr lang="zh-CN" altLang="en-US" sz="2200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。</a:t>
            </a:r>
            <a:endParaRPr lang="en-US" altLang="zh-CN" sz="2200" b="1" dirty="0" smtClean="0">
              <a:solidFill>
                <a:srgbClr val="FF0000"/>
              </a:solidFill>
              <a:latin typeface="+mj-lt"/>
              <a:ea typeface="微软雅黑" pitchFamily="34" charset="-122"/>
            </a:endParaRPr>
          </a:p>
          <a:p>
            <a:r>
              <a:rPr lang="en-US" altLang="zh-CN" sz="2200" b="1" dirty="0" smtClean="0">
                <a:solidFill>
                  <a:srgbClr val="00B0F0"/>
                </a:solidFill>
                <a:ea typeface="微软雅黑" pitchFamily="34" charset="-122"/>
              </a:rPr>
              <a:t>Pro</a:t>
            </a:r>
            <a:r>
              <a:rPr lang="zh-CN" altLang="en-US" sz="2200" b="1" dirty="0" smtClean="0">
                <a:solidFill>
                  <a:srgbClr val="00B0F0"/>
                </a:solidFill>
                <a:ea typeface="微软雅黑" pitchFamily="34" charset="-122"/>
              </a:rPr>
              <a:t> </a:t>
            </a:r>
            <a:r>
              <a:rPr lang="en-US" altLang="zh-CN" sz="2200" b="1" dirty="0">
                <a:solidFill>
                  <a:srgbClr val="00B0F0"/>
                </a:solidFill>
                <a:ea typeface="微软雅黑" pitchFamily="34" charset="-122"/>
              </a:rPr>
              <a:t>4:23 </a:t>
            </a:r>
            <a:r>
              <a:rPr lang="en-US" altLang="zh-CN" sz="2200" b="1" dirty="0" smtClean="0">
                <a:solidFill>
                  <a:srgbClr val="00B0F0"/>
                </a:solidFill>
                <a:latin typeface="+mj-lt"/>
                <a:ea typeface="微软雅黑" pitchFamily="34" charset="-122"/>
              </a:rPr>
              <a:t>Keep 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thy heart with all diligence; for out of it </a:t>
            </a:r>
            <a:r>
              <a:rPr lang="en-US" altLang="zh-CN" sz="2200" b="1" i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are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 the issues of life </a:t>
            </a:r>
            <a:r>
              <a:rPr lang="zh-CN" altLang="en-US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KJV</a:t>
            </a:r>
            <a:r>
              <a:rPr lang="zh-CN" altLang="en-US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）</a:t>
            </a:r>
            <a:r>
              <a:rPr lang="en-US" altLang="zh-CN" sz="2200" b="1" dirty="0" smtClean="0">
                <a:solidFill>
                  <a:srgbClr val="00B0F0"/>
                </a:solidFill>
                <a:latin typeface="+mj-lt"/>
                <a:ea typeface="微软雅黑" pitchFamily="34" charset="-122"/>
              </a:rPr>
              <a:t>.</a:t>
            </a:r>
          </a:p>
          <a:p>
            <a:r>
              <a:rPr lang="en-US" altLang="zh-CN" sz="2200" b="1" dirty="0" smtClean="0">
                <a:solidFill>
                  <a:srgbClr val="0070C0"/>
                </a:solidFill>
                <a:ea typeface="微软雅黑" pitchFamily="34" charset="-122"/>
              </a:rPr>
              <a:t>Pro 4:23 </a:t>
            </a:r>
            <a:r>
              <a:rPr lang="en-US" altLang="zh-CN" sz="2200" b="1" dirty="0" smtClean="0">
                <a:solidFill>
                  <a:srgbClr val="0070C0"/>
                </a:solidFill>
                <a:latin typeface="+mj-lt"/>
                <a:ea typeface="微软雅黑" pitchFamily="34" charset="-122"/>
              </a:rPr>
              <a:t>Watch 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over your heart with all diligence, For from it </a:t>
            </a:r>
            <a:r>
              <a:rPr lang="en-US" altLang="zh-CN" sz="2200" b="1" i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flow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 the springs of life </a:t>
            </a:r>
            <a:r>
              <a:rPr lang="zh-CN" altLang="en-US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NASB).</a:t>
            </a:r>
            <a:endParaRPr lang="zh-CN" altLang="en-US" sz="22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  <a:p>
            <a:r>
              <a:rPr lang="en-US" altLang="zh-CN" sz="2200" b="1" dirty="0">
                <a:solidFill>
                  <a:schemeClr val="bg1"/>
                </a:solidFill>
                <a:ea typeface="微软雅黑" pitchFamily="34" charset="-122"/>
              </a:rPr>
              <a:t>Pro 4:23 </a:t>
            </a: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Above all else, guard your heart, for everything you do flows from 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it</a:t>
            </a:r>
            <a:r>
              <a:rPr lang="zh-CN" altLang="en-US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NIV</a:t>
            </a:r>
            <a:r>
              <a:rPr lang="zh-CN" altLang="en-US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）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.</a:t>
            </a:r>
            <a:endParaRPr lang="zh-CN" altLang="en-US" sz="22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94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耶稣又对他们说：人拿灯来，岂是要放在斗底下，床底下，不放在灯臺上么？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因为掩藏的事，没有不显出来的（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 manifested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）；隐瞒的事，没有不露出来的（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come to light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有耳可听的，就应当听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 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39" y="2918220"/>
            <a:ext cx="4233122" cy="27967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0" y="935673"/>
            <a:ext cx="3657600" cy="4493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箴 </a:t>
            </a:r>
            <a:r>
              <a:rPr lang="en-US" altLang="zh-CN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4:23 </a:t>
            </a:r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你要保守你心，胜过保守一</a:t>
            </a:r>
            <a:r>
              <a:rPr lang="zh-CN" altLang="en-US" sz="2200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切，</a:t>
            </a:r>
            <a:r>
              <a:rPr lang="zh-CN" altLang="en-US" sz="22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因为一生的果效是由心发出</a:t>
            </a:r>
            <a:r>
              <a:rPr lang="zh-CN" altLang="en-US" sz="2200" b="1" dirty="0" smtClean="0">
                <a:solidFill>
                  <a:srgbClr val="FF0000"/>
                </a:solidFill>
                <a:latin typeface="+mj-lt"/>
                <a:ea typeface="微软雅黑" pitchFamily="34" charset="-122"/>
              </a:rPr>
              <a:t>。</a:t>
            </a:r>
            <a:endParaRPr lang="en-US" altLang="zh-CN" sz="2200" b="1" dirty="0" smtClean="0">
              <a:solidFill>
                <a:srgbClr val="FF0000"/>
              </a:solidFill>
              <a:latin typeface="+mj-lt"/>
              <a:ea typeface="微软雅黑" pitchFamily="34" charset="-122"/>
            </a:endParaRPr>
          </a:p>
          <a:p>
            <a:r>
              <a:rPr lang="en-US" altLang="zh-CN" sz="2200" b="1" dirty="0" smtClean="0">
                <a:solidFill>
                  <a:srgbClr val="00B0F0"/>
                </a:solidFill>
                <a:ea typeface="微软雅黑" pitchFamily="34" charset="-122"/>
              </a:rPr>
              <a:t>Pro</a:t>
            </a:r>
            <a:r>
              <a:rPr lang="zh-CN" altLang="en-US" sz="2200" b="1" dirty="0" smtClean="0">
                <a:solidFill>
                  <a:srgbClr val="00B0F0"/>
                </a:solidFill>
                <a:ea typeface="微软雅黑" pitchFamily="34" charset="-122"/>
              </a:rPr>
              <a:t> </a:t>
            </a:r>
            <a:r>
              <a:rPr lang="en-US" altLang="zh-CN" sz="2200" b="1" dirty="0">
                <a:solidFill>
                  <a:srgbClr val="00B0F0"/>
                </a:solidFill>
                <a:ea typeface="微软雅黑" pitchFamily="34" charset="-122"/>
              </a:rPr>
              <a:t>4:23 </a:t>
            </a:r>
            <a:r>
              <a:rPr lang="en-US" altLang="zh-CN" sz="2200" b="1" dirty="0" smtClean="0">
                <a:solidFill>
                  <a:srgbClr val="00B0F0"/>
                </a:solidFill>
                <a:latin typeface="+mj-lt"/>
                <a:ea typeface="微软雅黑" pitchFamily="34" charset="-122"/>
              </a:rPr>
              <a:t>Keep 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thy heart with all diligence; for out of it </a:t>
            </a:r>
            <a:r>
              <a:rPr lang="en-US" altLang="zh-CN" sz="2200" b="1" i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are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 the issues of life </a:t>
            </a:r>
            <a:r>
              <a:rPr lang="zh-CN" altLang="en-US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KJV</a:t>
            </a:r>
            <a:r>
              <a:rPr lang="zh-CN" altLang="en-US" sz="2200" b="1" dirty="0">
                <a:solidFill>
                  <a:srgbClr val="00B0F0"/>
                </a:solidFill>
                <a:latin typeface="+mj-lt"/>
                <a:ea typeface="微软雅黑" pitchFamily="34" charset="-122"/>
              </a:rPr>
              <a:t>）</a:t>
            </a:r>
            <a:r>
              <a:rPr lang="en-US" altLang="zh-CN" sz="2200" b="1" dirty="0" smtClean="0">
                <a:solidFill>
                  <a:srgbClr val="00B0F0"/>
                </a:solidFill>
                <a:latin typeface="+mj-lt"/>
                <a:ea typeface="微软雅黑" pitchFamily="34" charset="-122"/>
              </a:rPr>
              <a:t>.</a:t>
            </a:r>
          </a:p>
          <a:p>
            <a:r>
              <a:rPr lang="en-US" altLang="zh-CN" sz="2200" b="1" dirty="0" smtClean="0">
                <a:solidFill>
                  <a:srgbClr val="0070C0"/>
                </a:solidFill>
                <a:ea typeface="微软雅黑" pitchFamily="34" charset="-122"/>
              </a:rPr>
              <a:t>Pro 4:23 </a:t>
            </a:r>
            <a:r>
              <a:rPr lang="en-US" altLang="zh-CN" sz="2200" b="1" dirty="0" smtClean="0">
                <a:solidFill>
                  <a:srgbClr val="0070C0"/>
                </a:solidFill>
                <a:latin typeface="+mj-lt"/>
                <a:ea typeface="微软雅黑" pitchFamily="34" charset="-122"/>
              </a:rPr>
              <a:t>Watch 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over your heart with all diligence, For from it </a:t>
            </a:r>
            <a:r>
              <a:rPr lang="en-US" altLang="zh-CN" sz="2200" b="1" i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flow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 the springs of life </a:t>
            </a:r>
            <a:r>
              <a:rPr lang="zh-CN" altLang="en-US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NASB).</a:t>
            </a:r>
            <a:endParaRPr lang="zh-CN" altLang="en-US" sz="22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  <a:p>
            <a:r>
              <a:rPr lang="en-US" altLang="zh-CN" sz="2200" b="1" dirty="0">
                <a:solidFill>
                  <a:schemeClr val="bg1"/>
                </a:solidFill>
                <a:ea typeface="微软雅黑" pitchFamily="34" charset="-122"/>
              </a:rPr>
              <a:t>Pro 4:23 </a:t>
            </a: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Above all else, guard your heart, for everything you do flows from 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it</a:t>
            </a:r>
            <a:r>
              <a:rPr lang="zh-CN" altLang="en-US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（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NIV</a:t>
            </a:r>
            <a:r>
              <a:rPr lang="zh-CN" altLang="en-US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）</a:t>
            </a:r>
            <a:r>
              <a:rPr lang="en-US" altLang="zh-CN" sz="2200" b="1" dirty="0" smtClean="0">
                <a:solidFill>
                  <a:schemeClr val="bg1"/>
                </a:solidFill>
                <a:latin typeface="+mj-lt"/>
                <a:ea typeface="微软雅黑" pitchFamily="34" charset="-122"/>
              </a:rPr>
              <a:t>.</a:t>
            </a:r>
            <a:endParaRPr lang="zh-CN" altLang="en-US" sz="22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51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耶稣又对他们说：人拿灯来，岂是要放在斗底下，床底下，不放在灯臺上么？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因为掩藏的事，没有不显出来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的（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be manifested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）；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隐瞒的事，没有不露出来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的（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come to light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有耳可听的，就应当听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！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8" b="3650"/>
          <a:stretch/>
        </p:blipFill>
        <p:spPr bwMode="auto">
          <a:xfrm>
            <a:off x="5602015" y="902855"/>
            <a:ext cx="3160985" cy="22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19750" y="3149491"/>
            <a:ext cx="3143250" cy="2543175"/>
            <a:chOff x="5619750" y="3149491"/>
            <a:chExt cx="3143250" cy="2543175"/>
          </a:xfrm>
        </p:grpSpPr>
        <p:pic>
          <p:nvPicPr>
            <p:cNvPr id="1026" name="Picture 2" descr="Image result for lamp on the stand parab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0" y="3149491"/>
              <a:ext cx="3143250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0800" y="3444441"/>
              <a:ext cx="1031051" cy="9848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tx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Uighur" panose="02000000000000000000" pitchFamily="2" charset="-78"/>
                </a:rPr>
                <a:t>天然的</a:t>
              </a:r>
              <a:endParaRPr lang="en-US" altLang="zh-CN" sz="2200" b="1" dirty="0" smtClean="0">
                <a:solidFill>
                  <a:schemeClr val="tx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Uighur" panose="02000000000000000000" pitchFamily="2" charset="-78"/>
              </a:endParaRPr>
            </a:p>
            <a:p>
              <a:pPr algn="ctr"/>
              <a:r>
                <a:rPr lang="zh-CN" altLang="en-US" sz="36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Uighur" panose="02000000000000000000" pitchFamily="2" charset="-78"/>
                </a:rPr>
                <a:t>我</a:t>
              </a:r>
              <a:endParaRPr 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Uighur" panose="02000000000000000000" pitchFamily="2" charset="-78"/>
              </a:endParaRPr>
            </a:p>
          </p:txBody>
        </p:sp>
      </p:grpSp>
      <p:pic>
        <p:nvPicPr>
          <p:cNvPr id="6146" name="Picture 2" descr="Image result for change of lif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525" y="3026513"/>
            <a:ext cx="3648075" cy="25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又说：你们所听的要留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(what you listen to)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你们用甚么量器量给人，也必用甚么量器量给你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 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(by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your standard of measure it will be measured to you)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并且要多给你们。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因为有的，还要给他；没有的，连他所有的也要夺去。 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8:18 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所以，你们应当小心怎样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听 </a:t>
            </a:r>
            <a:r>
              <a:rPr lang="en-US" altLang="zh-CN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(how you listen)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因为凡有的，还要加给他；凡没有的，连他自以为有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 </a:t>
            </a:r>
            <a:r>
              <a:rPr lang="en-US" altLang="zh-CN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(what he thinks he has or what he seems to have)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也要夺去</a:t>
            </a:r>
            <a:r>
              <a:rPr lang="zh-CN" altLang="en-US" sz="2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100" name="Picture 4" descr="Image result for val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33500"/>
            <a:ext cx="3534289" cy="29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r="16200"/>
          <a:stretch/>
        </p:blipFill>
        <p:spPr bwMode="auto">
          <a:xfrm>
            <a:off x="6874061" y="2552700"/>
            <a:ext cx="10837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213592"/>
            <a:ext cx="2640352" cy="20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4567</TotalTime>
  <Words>1157</Words>
  <Application>Microsoft Office PowerPoint</Application>
  <PresentationFormat>On-screen Show (16:10)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微软雅黑</vt:lpstr>
      <vt:lpstr>微软雅黑</vt:lpstr>
      <vt:lpstr>Arial</vt:lpstr>
      <vt:lpstr>Calibri</vt:lpstr>
      <vt:lpstr>Microsoft Uighur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384</cp:revision>
  <dcterms:created xsi:type="dcterms:W3CDTF">2011-09-04T18:01:24Z</dcterms:created>
  <dcterms:modified xsi:type="dcterms:W3CDTF">2018-04-29T14:55:47Z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