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0"/>
  </p:notesMasterIdLst>
  <p:sldIdLst>
    <p:sldId id="451" r:id="rId5"/>
    <p:sldId id="449" r:id="rId6"/>
    <p:sldId id="450" r:id="rId7"/>
    <p:sldId id="457" r:id="rId8"/>
    <p:sldId id="452" r:id="rId9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87995" autoAdjust="0"/>
  </p:normalViewPr>
  <p:slideViewPr>
    <p:cSldViewPr>
      <p:cViewPr varScale="1">
        <p:scale>
          <a:sx n="67" d="100"/>
          <a:sy n="67" d="100"/>
        </p:scale>
        <p:origin x="1264" y="56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244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101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084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472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329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7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8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6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6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6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10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3121" y="1104900"/>
            <a:ext cx="8648521" cy="2123658"/>
          </a:xfrm>
          <a:prstGeom prst="rect">
            <a:avLst/>
          </a:prstGeom>
          <a:noFill/>
          <a:scene3d>
            <a:camera prst="orthographicFront"/>
            <a:lightRig rig="soft" dir="t"/>
          </a:scene3d>
          <a:sp3d>
            <a:bevelT/>
          </a:sp3d>
        </p:spPr>
        <p:txBody>
          <a:bodyPr wrap="none" rtlCol="0">
            <a:spAutoFit/>
            <a:sp3d extrusionH="57150" contourW="12700" prstMaterial="plastic">
              <a:bevelT prst="coolSlant"/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</a:t>
            </a:r>
            <a:r>
              <a:rPr kumimoji="0" lang="zh-CN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的儿子，福音的起头</a:t>
            </a:r>
            <a:endParaRPr kumimoji="0" lang="en-US" altLang="zh-CN" sz="6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</a:t>
            </a:r>
            <a:r>
              <a:rPr kumimoji="0" lang="en-US" altLang="zh-CN" sz="66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10</a:t>
            </a:r>
            <a:r>
              <a:rPr kumimoji="0" lang="zh-CN" altLang="en-US" sz="66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  <a:endParaRPr kumimoji="0" lang="en-US" altLang="zh-CN" sz="6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2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</a:t>
            </a:r>
            <a:r>
              <a:rPr lang="zh-CN" altLang="en-US" sz="4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从福音的角度看</a:t>
            </a:r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902855"/>
            <a:ext cx="53340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4:1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耶稣又在海边教训人。有许多人到他那里聚集，他只得上船坐下。船在海里，众人都靠近海，站在岸上。 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4:2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耶稣就用比喻教训他们许多道理。在教训之间，对他们说： 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4:3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你们听阿！有一个撒种的出去撒种。 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4:4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撒的时候，有落在路旁的，飞鸟来吃尽了； 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4:5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有落在土浅石头地上的，土既不深，发苗最快， 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4:6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日头出来一晒，因为没有根，就枯乾了； 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4:7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有落在荆棘里的，荆棘长起来，把他挤住了，就不结实； 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4:8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又有落在好土里的，就发生长大，结实有叁十倍的，有六十倍的，有一百倍的； 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4:9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又说：有耳可听的，就应当听！ 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026" name="Picture 2" descr="Image result for parable of s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529" y="1050536"/>
            <a:ext cx="3505200" cy="453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45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</a:t>
            </a:r>
            <a:r>
              <a:rPr lang="zh-CN" altLang="en-US" sz="4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从福音的角度看</a:t>
            </a:r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902855"/>
            <a:ext cx="533400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4:10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无人的时候，跟随耶稣的人和十二个门徒问他这比喻的意思。 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4:11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耶稣对他们说：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神国的奥秘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只叫你们知道，若是对外人讲，凡事就用比喻， 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4:12 </a:t>
            </a:r>
            <a:r>
              <a:rPr lang="zh-CN" altLang="en-US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叫 </a:t>
            </a:r>
            <a:r>
              <a:rPr lang="en-US" altLang="zh-CN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(so that) </a:t>
            </a:r>
            <a:r>
              <a:rPr lang="zh-CN" altLang="en-US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们看是看见，却不晓得；听是听见，却不明白；恐</a:t>
            </a:r>
            <a:r>
              <a:rPr lang="zh-CN" altLang="en-US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怕 </a:t>
            </a:r>
            <a:r>
              <a:rPr lang="en-US" altLang="zh-CN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(lest or otherwise) </a:t>
            </a:r>
            <a:r>
              <a:rPr lang="zh-CN" altLang="en-US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们回转过来，就得赦免。 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4:13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又对他们说：你们不明白这比喻么？这样怎能明白一切的比喻呢</a:t>
            </a:r>
            <a:r>
              <a:rPr lang="zh-CN" altLang="en-US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0200" y="902854"/>
            <a:ext cx="3581400" cy="45397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17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林前</a:t>
            </a:r>
            <a:r>
              <a:rPr lang="en-US" altLang="zh-CN" sz="17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2:11 </a:t>
            </a:r>
            <a:r>
              <a:rPr lang="zh-CN" altLang="en-US" sz="17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除了在人里头的灵，谁知道人的事；象这样，除了神的灵，也没有人知道神的事。 </a:t>
            </a:r>
            <a:r>
              <a:rPr lang="en-US" altLang="zh-CN" sz="17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2:12 </a:t>
            </a:r>
            <a:r>
              <a:rPr lang="zh-CN" altLang="en-US" sz="17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我们所领受的，并不是世上的灵，乃是从神来的灵，叫我们能知道神开恩赐给我们的事。 </a:t>
            </a:r>
            <a:r>
              <a:rPr lang="en-US" altLang="zh-CN" sz="17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2:13 </a:t>
            </a:r>
            <a:r>
              <a:rPr lang="zh-CN" altLang="en-US" sz="17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并且我们讲说这些事，不是用人智慧所指教的言语，乃是用圣灵所指教的言语，将属灵的话解释属灵的事</a:t>
            </a:r>
            <a:r>
              <a:rPr lang="zh-CN" altLang="en-US" sz="17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17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2:14 </a:t>
            </a:r>
            <a:r>
              <a:rPr lang="zh-CN" altLang="en-US" sz="17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然而，属血气的人不领会神圣灵的事，反倒以为愚拙，并且不能知道，因为这些事唯有属灵的人纔能看</a:t>
            </a:r>
            <a:r>
              <a:rPr lang="zh-CN" altLang="en-US" sz="17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透 </a:t>
            </a:r>
            <a:r>
              <a:rPr lang="en-US" altLang="zh-CN" sz="17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(because they are spiritually discerned)</a:t>
            </a:r>
            <a:r>
              <a:rPr lang="zh-CN" altLang="en-US" sz="17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 </a:t>
            </a:r>
            <a:r>
              <a:rPr lang="en-US" altLang="zh-CN" sz="17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2:15 </a:t>
            </a:r>
            <a:r>
              <a:rPr lang="zh-CN" altLang="en-US" sz="17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属灵的人能看透万事，却没有一人能看透了他。 </a:t>
            </a:r>
            <a:r>
              <a:rPr lang="en-US" altLang="zh-CN" sz="17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2:16 </a:t>
            </a:r>
            <a:r>
              <a:rPr lang="zh-CN" altLang="en-US" sz="17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谁曾知道主的心去教导他呢？但我们是有基督的心了。 </a:t>
            </a:r>
            <a:endParaRPr lang="en-US" sz="17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70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</a:t>
            </a:r>
            <a:r>
              <a:rPr lang="zh-CN" altLang="en-US" sz="4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从福音的角度看</a:t>
            </a:r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902855"/>
            <a:ext cx="518160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4:14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撒种之人所撒的就是</a:t>
            </a:r>
            <a:r>
              <a:rPr lang="zh-CN" altLang="en-US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道 （</a:t>
            </a:r>
            <a:r>
              <a:rPr lang="en-US" altLang="zh-CN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logos</a:t>
            </a:r>
            <a:r>
              <a:rPr lang="zh-CN" altLang="en-US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）。 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4:15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那撒在路旁的，就是人听了道，撒但立刻来，把撒在他心里的道夺了去。 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4:16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那撒在石头地上的，就是人听了道，立刻欢喜领受， 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4:17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但他心里没有根，不过是暂时的，及至为道遭了患难，或是受了逼迫，立刻就跌倒了。 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4:18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还有那撒在荆棘里的，就是人听了道， 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4:19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后来有世上的思虑、钱财的迷惑，和别样的私慾进来，把道挤住了，就不能结实。 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4:20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那撒在好地上的，就是人听道，又领受，并且结实，有叁十倍的，有六十倍的，有一百倍的。 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13197" y="907852"/>
            <a:ext cx="3854603" cy="46166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9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神的道（福音）进入人</a:t>
            </a:r>
            <a:r>
              <a:rPr lang="zh-CN" altLang="en-US" sz="19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心</a:t>
            </a:r>
            <a:r>
              <a:rPr lang="zh-CN" altLang="en-US" sz="19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是神国运行最基本的法则</a:t>
            </a:r>
            <a:r>
              <a:rPr lang="en-US" altLang="zh-CN" sz="20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	           </a:t>
            </a:r>
            <a:r>
              <a:rPr lang="zh-CN" altLang="en-US" sz="16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罗</a:t>
            </a:r>
            <a:r>
              <a:rPr lang="en-US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1:16 </a:t>
            </a:r>
            <a:r>
              <a:rPr lang="zh-CN" altLang="en-US" sz="16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</a:t>
            </a:r>
            <a:r>
              <a: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福音本是神的大能，要救一切相信的，先是犹太人，后是希腊人。 </a:t>
            </a:r>
            <a:endParaRPr lang="en-US" altLang="zh-CN" sz="1600" b="1" dirty="0" smtClean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9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神对每</a:t>
            </a:r>
            <a:r>
              <a:rPr lang="zh-CN" altLang="en-US" sz="19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</a:t>
            </a:r>
            <a:r>
              <a:rPr lang="zh-CN" altLang="en-US" sz="19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个人</a:t>
            </a:r>
            <a:r>
              <a:rPr lang="zh-CN" altLang="en-US" sz="19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心</a:t>
            </a:r>
            <a:r>
              <a:rPr lang="zh-CN" altLang="en-US" sz="19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都传了福</a:t>
            </a:r>
            <a:r>
              <a:rPr lang="zh-CN" altLang="en-US" sz="19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音</a:t>
            </a:r>
            <a:r>
              <a:rPr lang="zh-CN" altLang="en-US" sz="20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</a:t>
            </a:r>
            <a:r>
              <a:rPr lang="zh-CN" altLang="en-US" sz="16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西</a:t>
            </a:r>
            <a:r>
              <a:rPr lang="en-US" altLang="zh-CN" sz="16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1:23</a:t>
            </a:r>
            <a:r>
              <a:rPr lang="zh-CN" altLang="en-US" sz="16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：这</a:t>
            </a:r>
            <a:r>
              <a: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福音就是你们所听过的，也是传与普天下万人听的（原文是凡受造的</a:t>
            </a:r>
            <a:r>
              <a:rPr lang="zh-CN" altLang="en-US" sz="16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）；诗</a:t>
            </a:r>
            <a:r>
              <a:rPr lang="en-US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19:1 </a:t>
            </a:r>
            <a:r>
              <a:rPr lang="zh-CN" altLang="en-US" sz="16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诸</a:t>
            </a:r>
            <a:r>
              <a: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天述说神的荣耀；穹苍传扬他的手段。 </a:t>
            </a:r>
            <a:r>
              <a:rPr lang="en-US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19:2 </a:t>
            </a:r>
            <a:r>
              <a: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这日到那日发出言语；这夜到那夜传出知识。 </a:t>
            </a:r>
            <a:r>
              <a:rPr lang="en-US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19:3 </a:t>
            </a:r>
            <a:r>
              <a: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无言无语，也无声音可听。 </a:t>
            </a:r>
            <a:r>
              <a:rPr lang="en-US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19:4 </a:t>
            </a:r>
            <a:r>
              <a: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他的量带通遍天下，他的言语传到地</a:t>
            </a:r>
            <a:r>
              <a:rPr lang="zh-CN" altLang="en-US" sz="16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极</a:t>
            </a:r>
            <a:endParaRPr lang="en-US" altLang="zh-CN" sz="1600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9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</a:t>
            </a:r>
            <a:r>
              <a:rPr lang="zh-CN" altLang="en-US" sz="19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心</a:t>
            </a:r>
            <a:r>
              <a:rPr lang="zh-CN" altLang="en-US" sz="19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的状态决定一个人可以领受（相信）神的道到什么地步</a:t>
            </a:r>
            <a:endParaRPr lang="en-US" altLang="zh-CN" sz="1900" b="1" dirty="0" smtClean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82880" indent="-1828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9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要更多相信神的道意味着内</a:t>
            </a:r>
            <a:r>
              <a:rPr lang="zh-CN" altLang="en-US" sz="19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心</a:t>
            </a:r>
            <a:r>
              <a:rPr lang="zh-CN" altLang="en-US" sz="19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更多放弃天然人属世的信仰和原则</a:t>
            </a:r>
            <a:endParaRPr lang="en-US" altLang="zh-CN" sz="1900" b="1" dirty="0" smtClean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446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787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那如</a:t>
            </a:r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何才能改变我们内心的状况？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9803" y="2781300"/>
            <a:ext cx="4132818" cy="22585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sp>
        <p:nvSpPr>
          <p:cNvPr id="8" name="Rectangle 7"/>
          <p:cNvSpPr/>
          <p:nvPr/>
        </p:nvSpPr>
        <p:spPr>
          <a:xfrm>
            <a:off x="47622" y="863366"/>
            <a:ext cx="9172578" cy="15388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林后</a:t>
            </a: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1:20 </a:t>
            </a:r>
            <a:r>
              <a:rPr lang="zh-CN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神的应许，不论有多少，在基督都是是的。所以藉着他也都是实在（实在：原文是阿们）的，叫神因我们得荣</a:t>
            </a:r>
            <a:r>
              <a:rPr lang="zh-CN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耀。  </a:t>
            </a:r>
            <a:endParaRPr lang="en-US" altLang="zh-CN" sz="22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罗</a:t>
            </a:r>
            <a:r>
              <a:rPr lang="en-US" altLang="zh-CN" sz="20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3:21 </a:t>
            </a:r>
            <a:r>
              <a:rPr lang="zh-CN" altLang="en-US" sz="20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但如今，神的义在律法以外已经显明出来，有律法和先知为證： </a:t>
            </a:r>
            <a:r>
              <a:rPr lang="en-US" altLang="zh-CN" sz="20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3:22 </a:t>
            </a:r>
            <a:r>
              <a:rPr lang="zh-CN" altLang="en-US" sz="20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就是神的义，因信耶稣基督加给一切相信的人，并没有分别。 </a:t>
            </a:r>
            <a:endParaRPr lang="en-US" altLang="zh-CN" sz="20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097" y="2391013"/>
            <a:ext cx="4676777" cy="33239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罗</a:t>
            </a:r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6:4 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所以，我们藉着洗礼归入死，和他一同埋葬，原是叫我们一举一动有新生的样式，象基督藉着父的荣耀从死里复活一样。 </a:t>
            </a:r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6:5 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我们若在他死的形状上与他联合，也要在他复活的形状上与他联合</a:t>
            </a:r>
            <a:r>
              <a:rPr lang="zh-CN" altLang="en-US" sz="20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； </a:t>
            </a:r>
            <a:endParaRPr lang="en-US" altLang="zh-CN" sz="20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罗</a:t>
            </a:r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8:1 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如今，那些在基督耶稣里的就不定罪了。 </a:t>
            </a:r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8:2 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因为赐生命圣灵的律，在基督耶稣里释放了我，使我脱离罪和死的律了。 </a:t>
            </a:r>
            <a:endParaRPr lang="en-US" altLang="zh-CN" sz="20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958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192CEE-5900-482E-BE20-28652FF1739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4538</TotalTime>
  <Words>1152</Words>
  <Application>Microsoft Office PowerPoint</Application>
  <PresentationFormat>On-screen Show (16:10)</PresentationFormat>
  <Paragraphs>23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微软雅黑</vt:lpstr>
      <vt:lpstr>微软雅黑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384</cp:revision>
  <dcterms:created xsi:type="dcterms:W3CDTF">2011-09-04T18:01:24Z</dcterms:created>
  <dcterms:modified xsi:type="dcterms:W3CDTF">2018-04-01T14:13:30Z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