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sldIdLst>
    <p:sldId id="451" r:id="rId5"/>
    <p:sldId id="452" r:id="rId6"/>
    <p:sldId id="453" r:id="rId7"/>
    <p:sldId id="464" r:id="rId8"/>
    <p:sldId id="463" r:id="rId9"/>
    <p:sldId id="465" r:id="rId10"/>
    <p:sldId id="466" r:id="rId11"/>
    <p:sldId id="455" r:id="rId12"/>
    <p:sldId id="456" r:id="rId13"/>
    <p:sldId id="462" r:id="rId14"/>
    <p:sldId id="461" r:id="rId15"/>
    <p:sldId id="467" r:id="rId16"/>
    <p:sldId id="469" r:id="rId17"/>
    <p:sldId id="460" r:id="rId18"/>
    <p:sldId id="470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67" d="100"/>
          <a:sy n="67" d="100"/>
        </p:scale>
        <p:origin x="720" y="3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7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03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786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009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632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00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61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32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83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1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57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64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71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38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</a:t>
            </a:r>
            <a:r>
              <a:rPr kumimoji="0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耶稣进了一个屋子，众人又聚集，甚至他连饭也顾不得吃。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耶稣的亲属听见，就出来要拉住他，因为他们说他癫狂了。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从耶路撒冷下来的文士说：他是被别西卜附着；又说：他是靠着鬼王赶鬼。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耶稣叫他们来，用比喻对他们说：撒但怎能赶出撒但呢？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若一国自相纷争，那国就站立不住；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若一家自相纷争，那家就站立不住。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若撒但自相攻打纷争，他就站立不住，必要灭亡。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没有人能进壮士家里，抢夺他的家具；必先捆住那壮士，纔可以抢夺他的家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07910"/>
            <a:ext cx="3352800" cy="25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10200" y="902854"/>
            <a:ext cx="3581400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来2:14 </a:t>
            </a:r>
            <a:r>
              <a:rPr lang="en-US" sz="2000" b="1" dirty="0" err="1"/>
              <a:t>儿女既同有血肉之体，他也照样亲自成了血肉之体，特要藉着死败坏那掌死权的，就是魔鬼</a:t>
            </a:r>
            <a:r>
              <a:rPr lang="en-US" sz="2000" b="1" dirty="0"/>
              <a:t>， 2:15 </a:t>
            </a:r>
            <a:r>
              <a:rPr lang="en-US" sz="2000" b="1" dirty="0" err="1"/>
              <a:t>并要释放那些一生因怕死而为奴仆的人</a:t>
            </a:r>
            <a:r>
              <a:rPr lang="en-US" sz="2000" b="1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152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耶稣进了一个屋子，众人又聚集，甚至他连饭也顾不得吃。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耶稣的亲属听见，就出来要拉住他，因为他们说他癫狂了。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从耶路撒冷下来的文士说：他是被别西卜附着；又说：他是靠着鬼王赶鬼。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耶稣叫他们来，用比喻对他们说：撒但怎能赶出撒但呢？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若一国自相纷争，那国就站立不住；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若一家自相纷争，那家就站立不住。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若撒但自相攻打纷争，他就站立不住，必要灭亡。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没有人能进壮士家里，抢夺他的家具；必先捆住那壮士，纔可以抢夺他的家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921484"/>
            <a:ext cx="3810000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15:55-57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死阿！你得胜的权势在那里？死阿！你的毒钩在那里？ </a:t>
            </a:r>
            <a:r>
              <a:rPr lang="en-US" altLang="zh-CN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死的毒钩就是罪，罪的权势就是律法</a:t>
            </a: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。感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谢神，使我们藉着我们的主耶稣基督得胜。 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02" y="2612943"/>
            <a:ext cx="2602396" cy="310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ultiply 1"/>
          <p:cNvSpPr/>
          <p:nvPr/>
        </p:nvSpPr>
        <p:spPr>
          <a:xfrm>
            <a:off x="6805991" y="2400300"/>
            <a:ext cx="2144110" cy="1878282"/>
          </a:xfrm>
          <a:prstGeom prst="mathMultiply">
            <a:avLst/>
          </a:prstGeom>
          <a:solidFill>
            <a:srgbClr val="FF0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耶稣进了一个屋子，众人又聚集，甚至他连饭也顾不得吃。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耶稣的亲属听见，就出来要拉住他，因为他们说他癫狂了。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从耶路撒冷下来的文士说：他是被别西卜附着；又说：他是靠着鬼王赶鬼。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耶稣叫他们来，用比喻对他们说：撒但怎能赶出撒但呢？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若一国自相纷争，那国就站立不住；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若一家自相纷争，那家就站立不住。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若撒但自相攻打纷争，他就站立不住，必要灭亡。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没有人能进壮士家里，抢夺他的家具；必先捆住那壮士，纔可以抢夺他的家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921484"/>
            <a:ext cx="3810000" cy="3477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10:7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那时我说：神阿，我来了，为要照你的旨意行；我的事在经卷上已经记载了。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10:8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以上说：祭物和礼物，燔祭和赎罪祭，是你不愿意的，也是你不喜欢的（这都是按着律法献的）；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10:9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后又说：我来了为要照你的旨意行；可见他是除去在先的，为要立定在后的。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10:10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我们凭这旨意，靠耶稣基督，只一次献上他的身体，就得以成圣。 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49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耶稣进了一个屋子，众人又聚集，甚至他连饭也顾不得吃。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耶稣的亲属听见，就出来要拉住他，因为他们说他癫狂了。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从耶路撒冷下来的文士说：他是被别西卜附着；又说：他是靠着鬼王赶鬼。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耶稣叫他们来，用比喻对他们说：撒但怎能赶出撒但呢？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若一国自相纷争，那国就站立不住；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若一家自相纷争，那家就站立不住。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若撒但自相攻打纷争，他就站立不住，必要灭亡。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没有人能进壮士家里，抢夺他的家具；必先捆住那壮士，纔可以抢夺他的家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921484"/>
            <a:ext cx="3810000" cy="3477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1:26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这道理就是历世历代所隐藏的奥秘；但如今向他的圣徒显明了。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1:27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神愿意叫他们知道，这奥秘在外邦人中有何等丰盛的荣耀，就是基督在你们心里成了有荣耀的盼望。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1:28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我们传扬他，是用诸般的智慧，劝戒各人，教导各人，要把各人在基督里完完全全的引到神面前。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1:29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我也为此劳苦，照着他在我里面运用的大能尽心竭力。 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51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3207"/>
            <a:ext cx="8839200" cy="47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broken hear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95700"/>
            <a:ext cx="2438400" cy="24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3094343" y="3857353"/>
            <a:ext cx="1676400" cy="990600"/>
          </a:xfrm>
          <a:prstGeom prst="cloud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369465" y="963007"/>
            <a:ext cx="1676400" cy="99060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仇恨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693065" y="274781"/>
            <a:ext cx="1676400" cy="990600"/>
          </a:xfrm>
          <a:prstGeom prst="cloud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懒惰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719063" y="4627076"/>
            <a:ext cx="1676400" cy="990600"/>
          </a:xfrm>
          <a:prstGeom prst="cloud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自卑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343783" y="3909803"/>
            <a:ext cx="1676400" cy="99060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绝望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1600200" y="317933"/>
            <a:ext cx="2146009" cy="990600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不原谅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29000" y="3780996"/>
            <a:ext cx="2382692" cy="1969476"/>
            <a:chOff x="3630467" y="4000500"/>
            <a:chExt cx="2035465" cy="1664676"/>
          </a:xfrm>
        </p:grpSpPr>
        <p:sp>
          <p:nvSpPr>
            <p:cNvPr id="18" name="Heart 17"/>
            <p:cNvSpPr/>
            <p:nvPr/>
          </p:nvSpPr>
          <p:spPr>
            <a:xfrm>
              <a:off x="3630467" y="4000500"/>
              <a:ext cx="2035465" cy="166467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95206" y="4324940"/>
              <a:ext cx="1305987" cy="1222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000" b="1" dirty="0">
                  <a:solidFill>
                    <a:srgbClr val="66FF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基督在我里面</a:t>
              </a:r>
              <a:r>
                <a:rPr lang="zh-CN" altLang="en-US" sz="2800" b="1" dirty="0">
                  <a:solidFill>
                    <a:srgbClr val="66FF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活着</a:t>
              </a:r>
              <a:endParaRPr lang="en-US" sz="2800" b="1" dirty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1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31336 -0.381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-19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684 -0.324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-16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283 -0.423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1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3207"/>
            <a:ext cx="8839200" cy="47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broken hear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95700"/>
            <a:ext cx="2438400" cy="24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3094343" y="3857353"/>
            <a:ext cx="1676400" cy="990600"/>
          </a:xfrm>
          <a:prstGeom prst="cloud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369465" y="963007"/>
            <a:ext cx="1676400" cy="99060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仇恨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693065" y="274781"/>
            <a:ext cx="1676400" cy="990600"/>
          </a:xfrm>
          <a:prstGeom prst="cloud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懒惰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719063" y="4627076"/>
            <a:ext cx="1676400" cy="990600"/>
          </a:xfrm>
          <a:prstGeom prst="cloud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自卑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343783" y="3909803"/>
            <a:ext cx="1676400" cy="99060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绝望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1600200" y="317933"/>
            <a:ext cx="2146009" cy="990600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不原谅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76925" y="3695700"/>
            <a:ext cx="2382692" cy="1969476"/>
            <a:chOff x="3630467" y="4000500"/>
            <a:chExt cx="2035465" cy="1664676"/>
          </a:xfrm>
        </p:grpSpPr>
        <p:sp>
          <p:nvSpPr>
            <p:cNvPr id="21" name="Heart 20"/>
            <p:cNvSpPr/>
            <p:nvPr/>
          </p:nvSpPr>
          <p:spPr>
            <a:xfrm>
              <a:off x="3630467" y="4000500"/>
              <a:ext cx="2035465" cy="1664676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95206" y="4324940"/>
              <a:ext cx="1305987" cy="1222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000" b="1" dirty="0">
                  <a:solidFill>
                    <a:srgbClr val="66FF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基督在我里面</a:t>
              </a:r>
              <a:r>
                <a:rPr lang="zh-CN" altLang="en-US" sz="2800" b="1" dirty="0">
                  <a:solidFill>
                    <a:srgbClr val="66FF9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活着</a:t>
              </a:r>
              <a:endParaRPr lang="en-US" sz="2800" b="1" dirty="0">
                <a:solidFill>
                  <a:srgbClr val="66FF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63639" y="4258913"/>
            <a:ext cx="569387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0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 -0.01 0.014 -0.021 0.021 -0.035 C 0.04 -0.075 0.045 -0.114 0.031 -0.12 C 0.017 -0.127 -0.01 -0.099 -0.029 -0.059 C -0.039 -0.038 -0.045 -0.018 -0.047 -0.003 C -0.05 0.009 -0.051 0.021 -0.051 0.035 C -0.051 0.08 -0.038 0.117 -0.023 0.117 C -0.008 0.117 0.005 0.08 0.005 0.035 C 0.005 0.014 0.002 -0.006 -0.003 -0.02 C -0.005 -0.032 -0.01 -0.045 -0.016 -0.058 C -0.036 -0.099 -0.063 -0.127 -0.077 -0.12 C -0.091 -0.113 -0.086 -0.075 -0.066 -0.034 C -0.058 -0.015 -0.047 0.001 -0.036 0.012 C -0.028 0.022 -0.019 0.031 -0.007 0.04 C 0.029 0.069 0.065 0.082 0.075 0.07 C 0.084 0.058 0.064 0.025 0.028 -0.003 C 0.013 -0.015 -0.003 -0.024 -0.016 -0.03 C -0.028 -0.036 -0.043 -0.041 -0.059 -0.044 C -0.103 -0.054 -0.141 -0.051 -0.144 -0.035 C -0.148 -0.02 -0.115 0 -0.071 0.01 C -0.051 0.014 -0.032 0.016 -0.017 0.015 C -0.004 0.015 0.01 0.013 0.025 0.01 C 0.069 0 0.102 -0.021 0.098 -0.036 C 0.095 -0.051 0.057 -0.055 0.013 -0.045 C -0.008 -0.04 -0.027 -0.033 -0.04 -0.025 C -0.051 -0.019 -0.062 -0.012 -0.074 -0.003 C -0.109 0.026 -0.13 0.058 -0.12 0.07 C -0.111 0.082 -0.074 0.069 -0.039 0.041 C -0.022 0.027 -0.008 0.013 0 0 Z" pathEditMode="relative" ptsTypes="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31336 -0.381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-19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684 -0.324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-16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283 -0.42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1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8 L 0.24687 0.048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2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/>
      <p:bldP spid="14" grpId="2"/>
      <p:bldP spid="1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3:7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耶稣和门徒退到海边去，有许多人从加利利跟随他。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3:8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还有许多人听见他所做的大事，就从犹太、耶路撒冷、以土买、约但河外，并推罗、西顿的四方来到他那里。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3:9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他因为人多，就吩咐门徒叫一隻小船伺候着，免得众人拥挤他。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3:10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他治好了许多人，所以凡有灾病的，都挤进来要摸他。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3:11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污鬼无论何时看见他，就俯伏在他面前，喊着说：你是神的儿子。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3:12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耶稣再叁的嘱咐他们，不要把他显露出来。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3:13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耶稣上了山，随自己的意思叫人来；他们便来到他那里。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3:14 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他就设立十二个人，要他们常和自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98" y="5265063"/>
            <a:ext cx="73914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己同在，也要差他们去传道， 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给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们权柄赶鬼。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t="6633" r="9201" b="5367"/>
          <a:stretch/>
        </p:blipFill>
        <p:spPr bwMode="auto">
          <a:xfrm>
            <a:off x="5410200" y="1539819"/>
            <a:ext cx="3581400" cy="342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耶稣进了一个屋子，众人又聚集，甚至他连饭也顾不得吃。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耶稣的亲属听见，就出来要拉住他，因为他们说他癫狂了。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从耶路撒冷下来的文士说：他是被别西卜附着；又说：他是靠着鬼王赶鬼。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耶稣叫他们来，用比喻对他们说：撒但怎能赶出撒但呢？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若一国自相纷争，那国就站立不住；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若一家自相纷争，那家就站立不住。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若撒但自相攻打纷争，他就站立不住，必要灭亡。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没有人能进壮士家里，抢夺他的家具；必先捆住那壮士，纔可以抢夺他的家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4462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2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耶稣进了一个屋子，众人又聚集，甚至他连饭也顾不得吃。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耶稣的亲属听见，就出来要拉住他，因为他们说他癫狂了。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从耶路撒冷下来的文士说：他是被别西卜附着；又说：他是靠着鬼王赶鬼。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耶稣叫他们来，用比喻对他们说：撒但怎能赶出撒但呢？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若一国自相纷争，那国就站立不住；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若一家自相纷争，那家就站立不住。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若撒但自相攻打纷争，他就站立不住，必要灭亡。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没有人能进壮士家里，抢夺他的家具；必先捆住那壮士，纔可以抢夺他的家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Picture 2" descr="http://www.ellenwhite.info/images/chapt-illus/PP/RH-EveTemptat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94142"/>
            <a:ext cx="3292398" cy="42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耶稣进了一个屋子，众人又聚集，甚至他连饭也顾不得吃。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耶稣的亲属听见，就出来要拉住他，因为他们说他癫狂了。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从耶路撒冷下来的文士说：他是被别西卜附着；又说：他是靠着鬼王赶鬼。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耶稣叫他们来，用比喻对他们说：撒但怎能赶出撒但呢？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若一国自相纷争，那国就站立不住；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若一家自相纷争，那家就站立不住。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若撒但自相攻打纷争，他就站立不住，必要灭亡。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没有人能进壮士家里，抢夺他的家具；必先捆住那壮士，纔可以抢夺他的家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902854"/>
            <a:ext cx="358140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4:3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有一日，该隐拿地里的出产为供物献给耶和华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4:4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亚伯也将他羊群中头生的和羊的脂油献上。耶和华看中了亚伯和他的供物，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4:5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只是看不中该隐和他的供物。该隐就大大的发怒，变了脸色。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4:6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耶和华对该隐说：你为甚么发怒呢？你为甚么变了脸色呢？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4:7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你若行得好，岂不蒙悦纳？你若行得不好，罪就伏在门前。它必恋慕你，你却要制伏它。 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0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耶稣进了一个屋子，众人又聚集，甚至他连饭也顾不得吃。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耶稣的亲属听见，就出来要拉住他，因为他们说他癫狂了。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从耶路撒冷下来的文士说：他是被别西卜附着；又说：他是靠着鬼王赶鬼。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耶稣叫他们来，用比喻对他们说：撒但怎能赶出撒但呢？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若一国自相纷争，那国就站立不住；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若一家自相纷争，那家就站立不住。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若撒但自相攻打纷争，他就站立不住，必要灭亡。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没有人能进壮士家里，抢夺他的家具；必先捆住那壮士，纔可以抢夺他的家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902854"/>
            <a:ext cx="3581400" cy="40934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4:8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该隐与他兄弟亚伯说话；二人正在田间。该隐起来打他兄弟亚伯，把他杀了。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4:9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耶和华对该隐说：你兄弟亚伯在那里？他说：我不知道！我岂是看守我兄弟的么？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4:10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耶和华说：你作了甚么事呢？你兄弟的血有声音从地里向我哀告。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4:11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地开了口，从你手里接受你兄弟的血。现在你必从这地受咒诅。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4:12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你种地，地不再给你效力；你必流离飘蕩在地上</a:t>
            </a: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41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902855"/>
            <a:ext cx="53340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耶稣进了一个屋子，众人又聚集，甚至他连饭也顾不得吃。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耶稣的亲属听见，就出来要拉住他，因为他们说他癫狂了。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从耶路撒冷下来的文士说：他是被别西卜附着；又说：他是靠着鬼王赶鬼。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耶稣叫他们来，用比喻对他们说：撒但怎能赶出撒但呢？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若一国自相纷争，那国就站立不住；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若一家自相纷争，那家就站立不住。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若撒但自相攻打纷争，他就站立不住，必要灭亡。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3:27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没有人能进壮士家里，抢夺他的家具；必先捆住那壮士，纔可以抢夺他的家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902854"/>
            <a:ext cx="3581400" cy="3477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4:13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该隐对耶和华说：我的刑罚太重，过于我所能当的。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4:14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你如今赶逐我离开这地，以致不见你面；我必流离飘蕩在地上，凡遇见我的必杀我。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4:15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耶和华对他说：凡杀该隐的，必遭报七倍。耶和华就给该隐立一个记号，免得人遇见他就杀他。 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4:16 </a:t>
            </a:r>
            <a:r>
              <a:rPr lang="zh-CN" altLang="en-US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于是该隐离开耶和华的面，去住在伊甸东边挪得之地</a:t>
            </a:r>
            <a:r>
              <a:rPr lang="zh-CN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79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3207"/>
            <a:ext cx="8839200" cy="47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285750" y="1250733"/>
            <a:ext cx="1676400" cy="990600"/>
          </a:xfrm>
          <a:prstGeom prst="cloud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369465" y="963007"/>
            <a:ext cx="1676400" cy="99060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仇恨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693065" y="274781"/>
            <a:ext cx="1676400" cy="990600"/>
          </a:xfrm>
          <a:prstGeom prst="cloud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懒惰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518231" y="2443501"/>
            <a:ext cx="1676400" cy="990600"/>
          </a:xfrm>
          <a:prstGeom prst="cloud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自卑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600200" y="317933"/>
            <a:ext cx="2146009" cy="990600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不原谅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013769" y="2339459"/>
            <a:ext cx="1676400" cy="99060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绝望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8" name="Picture 4" descr="Image result for broken hear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95700"/>
            <a:ext cx="2438400" cy="24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22657 0.06695 C -0.27761 0.08056 -0.27153 0.13084 -0.27153 0.15278 C -0.27153 0.17778 -0.27761 0.16889 -0.22657 0.1825 L 3.88889E-6 0.25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25069 -0.22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3207"/>
            <a:ext cx="8839200" cy="47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broken heart no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95700"/>
            <a:ext cx="2438400" cy="24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285750" y="1250733"/>
            <a:ext cx="1676400" cy="990600"/>
          </a:xfrm>
          <a:prstGeom prst="cloud">
            <a:avLst/>
          </a:prstGeom>
          <a:solidFill>
            <a:schemeClr val="tx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Cloud 8"/>
          <p:cNvSpPr/>
          <p:nvPr/>
        </p:nvSpPr>
        <p:spPr>
          <a:xfrm>
            <a:off x="7369465" y="963007"/>
            <a:ext cx="1676400" cy="990600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仇恨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013769" y="2339459"/>
            <a:ext cx="1676400" cy="990600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绝望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803359" y="1104900"/>
            <a:ext cx="1676400" cy="990600"/>
          </a:xfrm>
          <a:prstGeom prst="cloud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自卑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693065" y="1700655"/>
            <a:ext cx="1676400" cy="990600"/>
          </a:xfrm>
          <a:prstGeom prst="cloud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懒惰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600200" y="317933"/>
            <a:ext cx="2146009" cy="990600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不原谅</a:t>
            </a:r>
            <a:endParaRPr 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12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01597 0.6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1632 0.478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23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0.02306 L -0.28368 0.28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13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4787</TotalTime>
  <Words>3136</Words>
  <Application>Microsoft Office PowerPoint</Application>
  <PresentationFormat>On-screen Show (16:10)</PresentationFormat>
  <Paragraphs>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Microsoft YaHei</vt:lpstr>
      <vt:lpstr>Microsoft YaHei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397</cp:revision>
  <dcterms:created xsi:type="dcterms:W3CDTF">2011-09-04T18:01:24Z</dcterms:created>
  <dcterms:modified xsi:type="dcterms:W3CDTF">2018-03-25T14:54:14Z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