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9"/>
  </p:notesMasterIdLst>
  <p:sldIdLst>
    <p:sldId id="451" r:id="rId5"/>
    <p:sldId id="452" r:id="rId6"/>
    <p:sldId id="455" r:id="rId7"/>
    <p:sldId id="453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4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3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57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耶稣又出到海边去，众人都就了他来，他便教训他们。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耶稣经过的时候，看见亚勒腓的儿子利未坐在税关上，就对他说：你跟从我来。他就起来，跟从了耶稣。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耶稣在利未家里坐席的时候，有好些税吏和罪人与耶稣并门徒一同坐席；因为这样的人多，他们也跟随耶稣。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法利赛人中的文士（有古卷：文士和法利赛人）看见耶稣和罪人并税吏一同吃饭，就对他门徒说：他和税吏并罪人一同吃喝么？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耶稣听见，就对他们说：康健的人用不着医生，有病的人纔用得着。我来本不是召义人，乃是召罪人。 </a:t>
            </a:r>
          </a:p>
        </p:txBody>
      </p:sp>
      <p:pic>
        <p:nvPicPr>
          <p:cNvPr id="2050" name="Picture 2" descr="Image result for jesus calls matth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06" y="867106"/>
            <a:ext cx="2405350" cy="28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14974"/>
            <a:ext cx="3300362" cy="1803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77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当下，约翰的门徒和法利赛人禁食。他们来问耶稣说：约翰的门徒和法利赛人的门徒禁食，你的门徒倒不禁食，这是为甚么呢？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耶稣对他们说：新郎和陪伴之人同在的时候，陪伴之人岂能禁食呢？新郎还同在，他们不能禁食。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但日子将到，新郎要离开他们，那日他们就要禁食。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没有人把新布缝在旧衣服上，恐怕所补上的新布带坏了旧衣服，破的就更大了。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也没有人把新酒装在旧皮袋里，恐怕酒把皮袋裂开，酒和皮袋就都坏了；惟把新酒装在新皮袋里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2" name="Picture 6" descr="Image result for new cloth on old gar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1" y="1251831"/>
            <a:ext cx="3124200" cy="20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14974"/>
            <a:ext cx="3300362" cy="1803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9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当下，约翰的门徒和法利赛人禁食。他们来问耶稣说：约翰的门徒和法利赛人的门徒禁食，你的门徒倒不禁食，这是为甚么呢？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耶稣对他们说：新郎和陪伴之人同在的时候，陪伴之人岂能禁食呢？新郎还同在，他们不能禁食。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但日子将到，新郎要离开他们，那日他们就要禁食。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没有人把新布缝在旧衣服上，恐怕所补上的新布带坏了旧衣服，破的就更大了。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也没有人把新酒装在旧皮袋里，恐怕酒把皮袋裂开，酒和皮袋就都坏了；惟把新酒装在新皮袋里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81" y="1104900"/>
            <a:ext cx="3200400" cy="23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14974"/>
            <a:ext cx="3300362" cy="1803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6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4453</TotalTime>
  <Words>693</Words>
  <Application>Microsoft Office PowerPoint</Application>
  <PresentationFormat>On-screen Show (16:10)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372</cp:revision>
  <dcterms:created xsi:type="dcterms:W3CDTF">2011-09-04T18:01:24Z</dcterms:created>
  <dcterms:modified xsi:type="dcterms:W3CDTF">2018-03-04T13:54:55Z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