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7"/>
  </p:notesMasterIdLst>
  <p:sldIdLst>
    <p:sldId id="451" r:id="rId5"/>
    <p:sldId id="454" r:id="rId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87995" autoAdjust="0"/>
  </p:normalViewPr>
  <p:slideViewPr>
    <p:cSldViewPr>
      <p:cViewPr varScale="1">
        <p:scale>
          <a:sx n="67" d="100"/>
          <a:sy n="67" d="100"/>
        </p:scale>
        <p:origin x="1264" y="56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0BC0-C258-4143-80A7-62AF4EC59403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7654-ACFE-458A-85AD-C598074A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0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24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27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7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8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4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2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0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0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6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8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6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8A81-1217-4603-BECF-21BE9C9D1DB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10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121" y="1104900"/>
            <a:ext cx="8648521" cy="2123658"/>
          </a:xfrm>
          <a:prstGeom prst="rect">
            <a:avLst/>
          </a:prstGeom>
          <a:noFill/>
          <a:scene3d>
            <a:camera prst="orthographicFront"/>
            <a:lightRig rig="soft" dir="t"/>
          </a:scene3d>
          <a:sp3d>
            <a:bevelT/>
          </a:sp3d>
        </p:spPr>
        <p:txBody>
          <a:bodyPr wrap="none" rtlCol="0">
            <a:spAutoFit/>
            <a:sp3d extrusionH="57150" contourW="12700" prstMaterial="plastic">
              <a:bevelT prst="coolSlant"/>
              <a:extrusionClr>
                <a:srgbClr val="66FF99"/>
              </a:extrusionClr>
              <a:contourClr>
                <a:schemeClr val="bg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神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的儿子，福音的起头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</a:t>
            </a:r>
            <a:r>
              <a:rPr kumimoji="0" lang="en-US" altLang="zh-CN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902855"/>
            <a:ext cx="53340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1:40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有一个长大痲疯的来求耶稣，向他跪下，说：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你若肯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，必能叫我洁净了。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1:41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耶稣动了慈心，就伸手摸他，说：我肯，你洁净了罢！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1:42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大痲疯即时离开他，他就洁净了。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1:43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耶稣严严的嘱咐他，就打发他走，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1:44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对他说：你要谨慎，甚么话都不可告诉人，只要去把身体给祭司察看，又因为你洁净了，献上摩西所吩咐的礼物，对众人作證据。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1:45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那人出去，倒说许多的话，把这件事传扬开了，叫耶稣以后不得再明明的进城，只好在外边旷野地方。人从各处都就了他来。 </a:t>
            </a:r>
          </a:p>
        </p:txBody>
      </p:sp>
      <p:pic>
        <p:nvPicPr>
          <p:cNvPr id="4098" name="Picture 2" descr="Image result for jesus touches the lep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918095"/>
            <a:ext cx="3181860" cy="445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0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ac8759a319ee6a20e23f251f52b29d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58bf80af4c871034140dbab71aa9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65D0BD-88B8-4028-8150-DE6518ADD3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192CEE-5900-482E-BE20-28652FF1739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81EEF0-C477-4DE5-A8BD-E3E11713BD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4450</TotalTime>
  <Words>233</Words>
  <Application>Microsoft Office PowerPoint</Application>
  <PresentationFormat>On-screen Show (16:10)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微软雅黑</vt:lpstr>
      <vt:lpstr>微软雅黑</vt:lpstr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Zhao, Yan [CHEM]</cp:lastModifiedBy>
  <cp:revision>372</cp:revision>
  <dcterms:created xsi:type="dcterms:W3CDTF">2011-09-04T18:01:24Z</dcterms:created>
  <dcterms:modified xsi:type="dcterms:W3CDTF">2018-02-11T20:38:50Z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0x0101009650CF762AE7594886EEB61DBC512435</vt:lpwstr>
  </property>
</Properties>
</file>