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9"/>
  </p:notesMasterIdLst>
  <p:sldIdLst>
    <p:sldId id="451" r:id="rId5"/>
    <p:sldId id="455" r:id="rId6"/>
    <p:sldId id="453" r:id="rId7"/>
    <p:sldId id="454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995" autoAdjust="0"/>
  </p:normalViewPr>
  <p:slideViewPr>
    <p:cSldViewPr>
      <p:cViewPr varScale="1">
        <p:scale>
          <a:sx n="67" d="100"/>
          <a:sy n="67" d="100"/>
        </p:scale>
        <p:origin x="1264" y="56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8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30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51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到了迦百农，耶稣就在安息日进了会堂教训人。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众人很希奇他的教训；因为他教训他们，正象有权柄的人，不象文士。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在会堂里，有一个人被污鬼附着。他喊叫说：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拿撒勒人耶稣，我们与你有甚么相干？你来灭我们么？我知道你是谁，乃是神的圣者。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耶稣责备他说：不要作声！从这人身上出来罢。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1:26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污鬼叫那人抽了一阵疯，大声喊叫，就出来了。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众人都惊讶，以致彼此对问说：这是甚么事？是个新道理阿！他用权柄吩咐污鬼，连污鬼也听从了他。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耶稣的名声就传遍了加利利的四方。 </a:t>
            </a:r>
          </a:p>
        </p:txBody>
      </p:sp>
      <p:sp>
        <p:nvSpPr>
          <p:cNvPr id="2" name="Rectangle 1"/>
          <p:cNvSpPr/>
          <p:nvPr/>
        </p:nvSpPr>
        <p:spPr>
          <a:xfrm>
            <a:off x="5273828" y="3353187"/>
            <a:ext cx="3870172" cy="23237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14:10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我在父里面，父在我里面，你不信么？我对你们所说的话，不是凭着自己说的，乃是住在我里面的父做他自己的事。 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6:63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叫人活着的乃是灵，肉体是无益的。我对你们所说的话就是灵，就是生命。 </a:t>
            </a:r>
            <a:endParaRPr kumimoji="0" lang="en-US" altLang="zh-CN" sz="15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路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10:19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我已经给你们权柄可以践踏蛇和蝎子，又胜过仇敌一切的能力，断没有甚么能害你们。 </a:t>
            </a:r>
            <a:r>
              <a:rPr kumimoji="0" lang="en-US" altLang="zh-CN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10:20 </a:t>
            </a:r>
            <a:r>
              <a:rPr kumimoji="0" lang="zh-CN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然而，不要因鬼服了你们就欢喜，要因你们的名记录在天上欢喜</a:t>
            </a:r>
            <a:r>
              <a:rPr kumimoji="0" lang="zh-CN" alt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endParaRPr kumimoji="0" lang="en-US" sz="15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3" name="Picture 2" descr="Image result for jesus teaches in the synagogu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858214"/>
            <a:ext cx="3258776" cy="243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11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1:29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他们一出会堂，就同着雅各、约翰，进了西门和安得烈的家。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西门的岳母正害热病躺着，就有人告诉耶稣。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耶稣进前拉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着她的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手，扶她起来，热就退了，她就服事他们。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天晚日落的时候，有人带着一切害病的，和被鬼附的，来到耶稣跟前。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合城的人都聚集在门前。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耶稣治好了许多害各样病的人，又赶出许多鬼，不许鬼说话，因为鬼认识他。 </a:t>
            </a:r>
          </a:p>
        </p:txBody>
      </p:sp>
      <p:pic>
        <p:nvPicPr>
          <p:cNvPr id="2050" name="Picture 2" descr="Image result for jesus heals simon's mother in la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925715"/>
            <a:ext cx="2971800" cy="4532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198" y="4305300"/>
            <a:ext cx="5638801" cy="14003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5:19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耶稣对他们说：我实实在在的告诉你们，子凭着自己不能做甚么，唯有看见父所做的，子纔能做；父所做的事，子也照样做。 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5:26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因为父怎样在自己有生命，就赐给他儿子也照样在自己有生命， 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5:27 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并且因为他是人子，就赐给他行审判的权柄。 </a:t>
            </a:r>
            <a:endParaRPr kumimoji="0" lang="en-US" altLang="zh-CN" sz="1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75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次日早晨，天未亮的时候，耶稣起来，到旷野地方去，在那里祷告。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1:36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西门和同伴追了他去，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遇见了就对他说：众人都找你。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耶稣对他们说：我们可以往别处去，到邻近的乡村，我也好在那里传道，因为我是为这事出来的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1:39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于是在加利利全地，进了会堂，传道，赶鬼。 </a:t>
            </a:r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25715"/>
            <a:ext cx="2895600" cy="4367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20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192CEE-5900-482E-BE20-28652FF1739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4505</TotalTime>
  <Words>824</Words>
  <Application>Microsoft Office PowerPoint</Application>
  <PresentationFormat>On-screen Show (16:10)</PresentationFormat>
  <Paragraphs>17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Microsoft YaHei</vt:lpstr>
      <vt:lpstr>Microsoft YaHei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374</cp:revision>
  <dcterms:created xsi:type="dcterms:W3CDTF">2011-09-04T18:01:24Z</dcterms:created>
  <dcterms:modified xsi:type="dcterms:W3CDTF">2018-02-04T18:32:14Z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