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451" r:id="rId5"/>
    <p:sldId id="453" r:id="rId6"/>
    <p:sldId id="437" r:id="rId7"/>
    <p:sldId id="454" r:id="rId8"/>
    <p:sldId id="455" r:id="rId9"/>
    <p:sldId id="456" r:id="rId10"/>
    <p:sldId id="457" r:id="rId11"/>
    <p:sldId id="458" r:id="rId1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64" y="4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3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0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3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10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8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G2098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εὐαγγέλιον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euaggelion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约出现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马太福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音：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马可福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音：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使徒行传：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彼得前书：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启示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录：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罗书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57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5158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(Gospel)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49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0050" y="1080016"/>
            <a:ext cx="9144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信心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生活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8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9483"/>
            <a:ext cx="3552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论到从起初原有的生命之道，就是我们所听见、所看见、亲眼看过、亲手摸过的。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5158"/>
            <a:ext cx="8105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其他门徒如何过信心生活？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5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49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0050" y="1080016"/>
            <a:ext cx="9144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4400" b="1" dirty="0" smtClean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6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endParaRPr lang="en-US" sz="44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5205"/>
            <a:ext cx="3429000" cy="2571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3693351"/>
            <a:ext cx="5166360" cy="1923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28:20 </a:t>
            </a: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凡我所吩咐你们的，都教训他们遵守，</a:t>
            </a:r>
            <a:r>
              <a:rPr lang="zh-CN" altLang="en-US" sz="19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我就常与你们同在</a:t>
            </a: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，直到世界的末了。 </a:t>
            </a:r>
            <a:endParaRPr lang="en-US" altLang="zh-CN" sz="19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16:19 </a:t>
            </a: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主耶稣和他们说完了话，后来被接到天上，坐在神的右边。 </a:t>
            </a:r>
            <a:r>
              <a:rPr lang="en-US" altLang="zh-CN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16:20 </a:t>
            </a: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门徒出去，到处宣传福音。</a:t>
            </a:r>
            <a:r>
              <a:rPr lang="zh-CN" altLang="en-US" sz="19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主和他们同工</a:t>
            </a: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，用神蹟随着，證实所传的道。阿们！ </a:t>
            </a:r>
            <a:endParaRPr lang="en-US" altLang="zh-CN" sz="19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90678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从基督已完成的救恩角度来看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所以，你们若真与基督一同复活（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Therefore if you </a:t>
            </a:r>
            <a:r>
              <a:rPr kumimoji="0" lang="en-US" altLang="zh-CN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have been raised up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with Christ, keep seeking the things above, where Christ is, seated at the right hand of God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），就当求在上面的事；那里有基督坐在神的右边。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你们要思念上面的事，不要思念地上的事。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因为你们已经死了，你们的生命与基督一同藏在神里面。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2:8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你们要谨慎，恐怕有人用他的理学和虚空的妄言，不照着基督，乃照人间的遗传和世上的小学就把你们掳去。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2:9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因为神本性一切的丰盛都有形有体的居住在基督里面，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2:10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你们在他里面也得了丰盛。他是各样执政掌权者的元首。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从灵的角度来看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5:16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所以，我们从今以后，不凭着外貌（原文是肉体；本节同）认人了。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虽然凭着外貌认过基督，如今却不再这样认他了。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5:17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若有人在基督里，他就是新造的人，旧事已过，都变成新的了。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今天的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基督来看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13:8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耶稣基督，昨日、今日、一直到永远、是一样的。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1:20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神的应许，不论有多少，在基督都是是的。所以藉着他也都是实在（实在：原文是阿们）的，叫神因我们得荣耀。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4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那时，耶稣从加利利的拿撒勒来，在约但河里受了约翰的洗。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他从水里一上来，就看见天裂开了，圣灵彷彿鸽子，降在他身上。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又有声音从天上来，说：你是我的爱子，我喜悦你。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圣灵就把耶稣催到旷野里去。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他在旷野四十天，受撒但的试探，并与野兽同在一处，且有天使来伺候他。 </a:t>
            </a:r>
          </a:p>
        </p:txBody>
      </p:sp>
      <p:pic>
        <p:nvPicPr>
          <p:cNvPr id="1026" name="Picture 2" descr="Image result for jesus baptiz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287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" y="3693351"/>
            <a:ext cx="5318760" cy="2000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儿女既同有血肉之体，他也照样亲自成了血肉之体，特要藉着死败坏那掌死权的，就是魔鬼， 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2:15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并要释放那些一生因怕死而为奴仆的人。 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因我们的大祭司并非不能体恤我们的软弱。他也曾凡事受过试探，与我们一样，只是他没有犯罪。 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所以，我们只管坦然无惧的来到施恩的宝座前，为要得怜恤，蒙恩惠，作随时的帮助。 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2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约翰下监以后，耶稣来到加利利，宣传神的福音，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说：日期满了，神的国近了。你们当悔改，信福音！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耶稣顺着加利利的海边走，看见西门和西门的兄弟安得烈在海里撒网；他们本是打鱼的。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耶稣对他们说：来跟从我，我要叫你们得人如得鱼一样。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他们就立刻捨了网，跟从了他。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耶稣稍往前走，又见西庇太的儿子雅各和雅各的兄弟约翰在船上补网。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耶稣随即招呼他们，他们就把父亲西庇太和雇工人留在船上，跟从耶稣去了。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1076924"/>
            <a:ext cx="3314700" cy="39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到了迦百农，耶稣就在安息日进了会堂教训人。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众人很希奇他的教训；因为他教训他们，正象有权柄的人，不象文士。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在会堂里，有一个人被污鬼附着。他喊叫说：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拿撒勒人耶稣，我们与你有甚么相干？你来灭我们么？我知道你是谁，乃是神的圣者。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耶稣责备他说：不要作声！从这人身上出来罢。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污鬼叫那人抽了一阵疯，大声喊叫，就出来了。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众人都惊讶，以致彼此对问说：这是甚么事？是个新道理阿！他用权柄吩咐污鬼，连污鬼也听从了他。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耶稣的名声就传遍了加利利的四方。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3828" y="3467100"/>
            <a:ext cx="3870172" cy="2015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你们和不信的原不相配，不要同负一轭。义和不义有甚么相交呢？光明和黑暗有甚么相通呢？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基督和彼列有甚么相和呢？信主的和不信主的有甚么相干呢？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太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12:28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我若靠着神的灵赶鬼，这就是神的国临到你们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了。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12:29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人怎能进壮士家里，抢夺他的家具呢？除非先捆住那壮士，纔可以抢夺他的家财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 descr="Image result for jesus teaches in the synago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58214"/>
            <a:ext cx="3258776" cy="24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到了迦百农，耶稣就在安息日进了会堂教训人。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众人很希奇他的教训；因为他教训他们，正象有权柄的人，不象文士。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在会堂里，有一个人被污鬼附着。他喊叫说：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拿撒勒人耶稣，我们与你有甚么相干？你来灭我们么？我知道你是谁，乃是神的圣者。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耶稣责备他说：不要作声！从这人身上出来罢。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污鬼叫那人抽了一阵疯，大声喊叫，就出来了。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众人都惊讶，以致彼此对问说：这是甚么事？是个新道理阿！他用权柄吩咐污鬼，连污鬼也听从了他。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耶稣的名声就传遍了加利利的四方。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3828" y="3353187"/>
            <a:ext cx="3870172" cy="2323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14:10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我在父里面，父在我里面，你不信么？我对你们所说的话，不是凭着自己说的，乃是住在我里面的父做他自己的事。 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6:63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叫人活着的乃是灵，肉体是无益的。我对你们所说的话就是灵，就是生命。 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路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10:19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我已经给你们权柄可以践踏蛇和蝎子，又胜过仇敌一切的能力，断没有甚么能害你们。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10:20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然而，不要因鬼服了你们就欢喜，要因你们的名记录在天上欢喜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 descr="Image result for jesus teaches in the synago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58214"/>
            <a:ext cx="3258776" cy="24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4500</TotalTime>
  <Words>2009</Words>
  <Application>Microsoft Office PowerPoint</Application>
  <PresentationFormat>On-screen Show (16:10)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微软雅黑</vt:lpstr>
      <vt:lpstr>楷体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369</cp:revision>
  <dcterms:created xsi:type="dcterms:W3CDTF">2011-09-04T18:01:24Z</dcterms:created>
  <dcterms:modified xsi:type="dcterms:W3CDTF">2018-01-28T19:12:16Z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