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358" r:id="rId5"/>
    <p:sldId id="432" r:id="rId6"/>
    <p:sldId id="433" r:id="rId7"/>
    <p:sldId id="434" r:id="rId8"/>
    <p:sldId id="435" r:id="rId9"/>
    <p:sldId id="436" r:id="rId10"/>
    <p:sldId id="437" r:id="rId11"/>
    <p:sldId id="440" r:id="rId12"/>
    <p:sldId id="441" r:id="rId13"/>
    <p:sldId id="448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4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58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87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16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71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3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3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6600" b="1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的儿子，福音的起头</a:t>
            </a:r>
            <a:endParaRPr lang="en-US" altLang="zh-CN" sz="6600" b="1" dirty="0" smtClean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66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6600" b="1" dirty="0" smtClean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86022"/>
            <a:ext cx="3429000" cy="257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从福音的角度看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9250" y="3537852"/>
            <a:ext cx="3533103" cy="2139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所以，我们从今以后，不凭着外貌（原文是肉体；本节同）认人了。</a:t>
            </a:r>
            <a:r>
              <a:rPr lang="zh-CN" altLang="en-US" sz="19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虽然凭着外貌认过基督，如今却不再这样认他了。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19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神的儿子，耶稣基督福音的起头。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正如先知以赛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亚书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上记着说：看哪，我要差遣我的使者在你前面，预备道路。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在旷野有人声喊着说：预备主的道，修直他的路。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照这话，约翰来了，在旷野施洗，传悔改的洗礼，使罪得赦。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犹太全地和耶路撒冷的人都出去到约翰那里，承认他们的罪，在约但河里受他的洗。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约翰穿骆驼毛的衣服，腰束皮带，吃的是蝗虫、野蜜。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他传道说：有一位在我以后来的，能力比我更大，我就是弯腰给他解鞋带也是不配的。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我是用水给你们施洗，他却要用圣灵给你们施洗。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2:20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我已经与基督同钉十字架，现在活着的不再是我，乃是基督在我里面活着；并且我如今在肉身活着，是因信神的儿子而活；他是爱我，为我捨己。 </a:t>
            </a:r>
            <a:endParaRPr lang="en-US" altLang="zh-CN" sz="21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如今，那些在基督耶稣里的就不定罪了。 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因为赐生命圣灵的律，在基督耶稣里释放了我，使我脱离罪和死的律了。 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律法既因肉体软弱，有所不能行的，神就差遣自己的儿子，成为罪身的形状，作了赎罪祭，在肉体中定了罪案， 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使律法的义成就在我们这不随从肉体、只随从圣灵的人身上。 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因为随从肉体的人体贴肉体的事，随从圣灵的人体贴圣灵的事。 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体贴肉体的，就是死；体贴圣灵的，乃是生命、平安。 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51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保罗书信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0" y="982149"/>
            <a:ext cx="3600450" cy="4646709"/>
            <a:chOff x="5334000" y="982149"/>
            <a:chExt cx="3600450" cy="4646709"/>
          </a:xfrm>
        </p:grpSpPr>
        <p:pic>
          <p:nvPicPr>
            <p:cNvPr id="6" name="Picture 5" descr="http://jattoenterprises.files.wordpress.com/2012/01/10_christ-in-me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82149"/>
              <a:ext cx="2667000" cy="2008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(1) God brought an end to my old SELF-controlled life, (2) God made me a new person in Christ, and (3) God gave Christ to live in me as my new mas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009483"/>
              <a:ext cx="355282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020050" y="1080016"/>
              <a:ext cx="914400" cy="193899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zh-CN" altLang="en-US" sz="4400" b="1" dirty="0" smtClean="0">
                  <a:solidFill>
                    <a:srgbClr val="0070C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信心</a:t>
              </a:r>
              <a:endParaRPr lang="en-US" altLang="zh-CN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ts val="3600"/>
                </a:lnSpc>
              </a:pPr>
              <a:r>
                <a:rPr lang="zh-CN" altLang="en-US" sz="4400" b="1" dirty="0" smtClean="0">
                  <a:solidFill>
                    <a:srgbClr val="0070C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生活</a:t>
              </a:r>
              <a:endParaRPr lang="en-US" sz="44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7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G2098 </a:t>
            </a:r>
            <a:r>
              <a:rPr lang="el-GR" sz="2800" dirty="0">
                <a:solidFill>
                  <a:schemeClr val="bg1"/>
                </a:solidFill>
              </a:rPr>
              <a:t>εὐαγγέλιον </a:t>
            </a:r>
            <a:r>
              <a:rPr lang="en-US" sz="2800" b="1" dirty="0" err="1" smtClean="0">
                <a:solidFill>
                  <a:schemeClr val="bg1"/>
                </a:solidFill>
              </a:rPr>
              <a:t>euaggelion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约出现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73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马太福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音：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马可福</a:t>
            </a: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音： 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使徒行传： 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彼得前书：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启示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录：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罗书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信：</a:t>
            </a:r>
            <a:r>
              <a:rPr lang="en-US" altLang="zh-CN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57 </a:t>
            </a:r>
            <a:r>
              <a:rPr lang="zh-CN" altLang="en-US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zh-CN" altLang="en-US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5158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 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(Gospel)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4400" b="1" dirty="0" smtClean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44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9483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G2097 </a:t>
            </a:r>
            <a:r>
              <a:rPr lang="el-GR" sz="2800" dirty="0">
                <a:solidFill>
                  <a:schemeClr val="bg1"/>
                </a:solidFill>
              </a:rPr>
              <a:t>εὐαγγελίζω </a:t>
            </a:r>
            <a:r>
              <a:rPr lang="en-US" sz="2800" b="1" dirty="0" err="1" smtClean="0">
                <a:solidFill>
                  <a:schemeClr val="bg1"/>
                </a:solidFill>
              </a:rPr>
              <a:t>euaggelizo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新约出现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52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路加福音：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使徒行传： 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希伯来书：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彼得前书：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示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录：</a:t>
            </a:r>
            <a:r>
              <a:rPr lang="en-US" altLang="zh-CN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罗书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信：</a:t>
            </a:r>
            <a:r>
              <a:rPr lang="en-US" altLang="zh-CN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endParaRPr lang="zh-CN" altLang="en-US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051" y="6515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传福音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4400" b="1" dirty="0" smtClean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44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9483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耶稣基督的使徒彼得写信给那分散在本都、加拉太、加帕多家、亚西亚、庇推尼寄居的，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就是照父神的先见被拣选，藉着圣灵得成圣洁，以致顺服耶稣基督，又蒙他血所灑的人。愿恩惠、平安多多的加给你们。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愿颂赞归与我们主耶稣基督的父神！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他曾照自己的大怜悯，藉耶稣基督从死里复活，重生了我们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，叫我们有活泼的盼望，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可以得着不能朽坏、不能玷污、不能衰残、为你们存留在天上的基业。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其他门徒如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何过信心生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4400" b="1" dirty="0" smtClean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44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9483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彼后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作耶稣基督仆人和使徒的西门。彼得写信给那因我们的神和（有古卷没有和字）救主耶稣基督之义，与我们同得一样宝贵信心的人。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愿恩惠、平安，因你们认识神和我们主耶稣，多多的加给你们。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神的神能已将一切关乎生命和虔敬的事赐给我们，皆因我们认识那用自己荣耀和美德召我们的主。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因此，他已将又宝贵又极大的应许赐给我们，叫我们既脱离世上从情慾来的败坏，就得与神的性情有分。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其他门徒如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何过信心生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4400" b="1" dirty="0" smtClean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44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9483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28:20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凡我所吩咐你们的，都教训他们遵守，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常与你们同在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，直到世界的末了。 </a:t>
            </a: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主耶稣和他们说完了话，后来被接到天上，坐在神的右边。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16:20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门徒出去，到处宣传福音。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主和他们同工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，用神蹟随着，證实所传的道。阿们！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5158"/>
            <a:ext cx="810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其他门徒如何过信心生活？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4400" b="1" dirty="0" smtClean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44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520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ur gosp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287000" cy="58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800" y="870027"/>
            <a:ext cx="1447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们将所看见、所听见的传给你们，使你们与我们相交。我们乃是与父并他儿子耶稣基督相交的。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783223"/>
            <a:ext cx="2362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2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1:1-3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论到从起初原有的生命之道，就是我们所听见、所看见、亲眼看过、亲手摸过的。 </a:t>
            </a:r>
            <a:endParaRPr lang="en-US" altLang="zh-CN" sz="2200" b="1" dirty="0" smtClean="0">
              <a:solidFill>
                <a:srgbClr val="FF0000"/>
              </a:solidFill>
              <a:effectLst>
                <a:glow rad="228600">
                  <a:schemeClr val="bg1">
                    <a:alpha val="5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生命已经显现出来，我们也看见过，现在又作见證，将原与父同在、且显现与我们那永远的生命、传给你们。 </a:t>
            </a:r>
          </a:p>
        </p:txBody>
      </p:sp>
    </p:spTree>
    <p:extLst>
      <p:ext uri="{BB962C8B-B14F-4D97-AF65-F5344CB8AC3E}">
        <p14:creationId xmlns:p14="http://schemas.microsoft.com/office/powerpoint/2010/main" val="12070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从福音的角度看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90678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从基督已完成的救恩角度来看</a:t>
            </a:r>
            <a:endParaRPr lang="en-US" altLang="zh-CN" sz="24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所以，你们若真与基督一同复活（</a:t>
            </a:r>
            <a:r>
              <a:rPr lang="en-US" altLang="zh-CN" sz="16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Therefore if you </a:t>
            </a:r>
            <a:r>
              <a:rPr lang="en-US" altLang="zh-CN" sz="1600" b="1" u="sng" dirty="0">
                <a:solidFill>
                  <a:schemeClr val="bg1"/>
                </a:solidFill>
                <a:ea typeface="Microsoft YaHei" panose="020B0503020204020204" pitchFamily="34" charset="-122"/>
              </a:rPr>
              <a:t>have been raised up </a:t>
            </a:r>
            <a:r>
              <a:rPr lang="en-US" altLang="zh-CN" sz="16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with Christ, keep seeking the things above, where Christ is, seated at the right hand of God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），就当求在上面的事；那里有基督坐在神的右边。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你们要思念上面的事，不要思念地上的事。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因为你们已经死了，你们的生命与基督一同藏在神里面。 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你们要谨慎，恐怕有人用他的理学和虚空的妄言，不照着基督，乃照人间的遗传和世上的小学就把你们掳去。 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因为神本性一切的丰盛都有形有体的居住在基督里面， 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2:10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你们在他里面也得了丰盛。他是各样执政掌权者的元首。 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从灵的角度来看</a:t>
            </a:r>
            <a:endParaRPr lang="en-US" altLang="zh-CN" sz="24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所以，我们从今以后，不凭着外貌（原文是肉体；本节同）认人了。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虽然凭着外貌认过基督，如今却不再这样认他了。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若有人在基督里，他就是新造的人，旧事已过，都变成新的了。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今天的</a:t>
            </a: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基督来看</a:t>
            </a:r>
            <a:endParaRPr lang="en-US" altLang="zh-CN" sz="2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13:8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耶稣基督，昨日、今日、一直到永远、是一样的。 </a:t>
            </a:r>
            <a:endParaRPr lang="en-US" altLang="zh-CN" sz="1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神的应许，不论有多少，在基督都是是的。所以藉着他也都是实在（实在：原文是阿们）的，叫神因我们得荣耀。 </a:t>
            </a:r>
          </a:p>
          <a:p>
            <a:pPr lvl="0">
              <a:spcAft>
                <a:spcPts val="600"/>
              </a:spcAft>
              <a:defRPr/>
            </a:pP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9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4546</TotalTime>
  <Words>1790</Words>
  <Application>Microsoft Office PowerPoint</Application>
  <PresentationFormat>On-screen Show (16:10)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</vt:lpstr>
      <vt:lpstr>Microsoft YaHei</vt:lpstr>
      <vt:lpstr>楷体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379</cp:revision>
  <dcterms:created xsi:type="dcterms:W3CDTF">2011-09-04T18:01:24Z</dcterms:created>
  <dcterms:modified xsi:type="dcterms:W3CDTF">2018-01-21T21:42:30Z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