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84" r:id="rId4"/>
    <p:sldMasterId id="2147483708" r:id="rId5"/>
  </p:sldMasterIdLst>
  <p:notesMasterIdLst>
    <p:notesMasterId r:id="rId18"/>
  </p:notesMasterIdLst>
  <p:sldIdLst>
    <p:sldId id="343" r:id="rId6"/>
    <p:sldId id="378" r:id="rId7"/>
    <p:sldId id="379" r:id="rId8"/>
    <p:sldId id="373" r:id="rId9"/>
    <p:sldId id="367" r:id="rId10"/>
    <p:sldId id="369" r:id="rId11"/>
    <p:sldId id="368" r:id="rId12"/>
    <p:sldId id="375" r:id="rId13"/>
    <p:sldId id="365" r:id="rId14"/>
    <p:sldId id="366" r:id="rId15"/>
    <p:sldId id="363" r:id="rId16"/>
    <p:sldId id="364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6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85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80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00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35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9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4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2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12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8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1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(9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也是为我们将来得算为义之人写的，就是我们这信神使我们的主耶稣从死里复活的人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But for us also, to whom it shall be imputed, if we believe on him that raised up Jesus our Lord from the dead;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://rlv.zcache.com/resurrection_of_jesus_christ_postcard-r72b02727d92245338bae5fd0ff683ef9_vgbaq_8byvr_5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4687" r="15625" b="4687"/>
          <a:stretch/>
        </p:blipFill>
        <p:spPr bwMode="auto">
          <a:xfrm>
            <a:off x="5257800" y="955964"/>
            <a:ext cx="3581400" cy="47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也是为我们将来得算为义之人写的，就是我们这信神使我们的主耶稣从死里复活的人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But for us also, to whom it shall be imputed, if we believe on him that raised up Jesus our Lord from the dead;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968633"/>
            <a:ext cx="4297247" cy="47089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弗 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2:5-7 </a:t>
            </a:r>
            <a:r>
              <a:rPr lang="zh-CN" altLang="en-US" sz="30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当我们死在过犯中的时候，便叫我们与基督一同活过来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。你们得救是本乎恩。 </a:t>
            </a:r>
            <a:r>
              <a:rPr lang="zh-CN" altLang="en-US" sz="30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他又叫我们与基督耶稣一同复活，一同坐在天上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 要将他极丰富的恩典，就是他在基督耶稣里向我们所施的恩慈，显明给后来的世代看。 </a:t>
            </a:r>
            <a:endParaRPr lang="zh-CN" altLang="en-US" sz="3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5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76300"/>
            <a:ext cx="47243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耶稣被交给人，是为我们的过犯；复活，是为叫我们称义（或作：耶稣是为我们的过犯交付了，是为我们称义复活了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Who was delivered for our offences, and was raised again for our justification.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http://jattoenterprises.files.wordpress.com/2012/01/10_christ-in-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971113"/>
            <a:ext cx="2667000" cy="20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(1) God brought an end to my old SELF-controlled life, (2) God made me a new person in Christ, and (3) God gave Christ to live in me as my new m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37220"/>
            <a:ext cx="3552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257800" cy="550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 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11:1 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信就是所望之事的实底，是未见之事的确据。 </a:t>
            </a:r>
            <a:endParaRPr lang="en-US" altLang="zh-CN" sz="4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4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Heb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11:1 Now faith is the substance of things hoped for, the evidence of things not seen. </a:t>
            </a:r>
          </a:p>
        </p:txBody>
      </p:sp>
      <p:pic>
        <p:nvPicPr>
          <p:cNvPr id="7" name="Picture 2" descr="http://bloximages.chicago2.vip.townnews.com/host.madison.com/content/tncms/assets/v3/editorial/5/52/552dafa2-3100-11df-9f5e-001cc4c002e0/552dafa2-3100-11df-9f5e-001cc4c002e0.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25" y="266700"/>
            <a:ext cx="3280341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llyoga.ca/bliss/wp-content/uploads/Seed-in-the-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89" y="236668"/>
            <a:ext cx="3458412" cy="51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4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257800" cy="550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 </a:t>
            </a:r>
            <a:r>
              <a:rPr lang="en-US" altLang="zh-CN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11:1 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信就是所望之事的实底，是未见之事的确据。 </a:t>
            </a:r>
            <a:endParaRPr lang="en-US" altLang="zh-CN" sz="4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4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Heb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11:1 Now faith is the substance of things hoped for, the evidence of things not seen. </a:t>
            </a:r>
          </a:p>
        </p:txBody>
      </p:sp>
      <p:pic>
        <p:nvPicPr>
          <p:cNvPr id="2" name="Picture 2" descr="http://www.helpmasterpro.com/portals/2/Images/tipoftheiceber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70" y="571500"/>
            <a:ext cx="3568823" cy="42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0100"/>
            <a:ext cx="90362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信心（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faith, </a:t>
            </a:r>
            <a:r>
              <a:rPr lang="en-US" altLang="zh-CN" sz="45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pistis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marL="914400" indent="-914400">
              <a:buFontTx/>
              <a:buAutoNum type="alphaLcPeriod"/>
            </a:pP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Persuasion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被说服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Conviction (of religious truth)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笃定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Reliance upon Christ for salvation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在救恩方面对基督的全然依靠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Constancy in such profession      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恒定于上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述信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仰宣称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system of Gospel truth itself </a:t>
            </a:r>
          </a:p>
          <a:p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福音真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理体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</a:t>
            </a:r>
            <a:endParaRPr lang="en-US" sz="3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5877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一些基本定义 </a:t>
            </a:r>
            <a:r>
              <a:rPr lang="en-US" altLang="zh-CN" sz="40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(Thayer’s )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3:21-24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如今，神的义在律法以外已经显明出来，有律法和先知为證： 就是神的义，因信耶稣基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督（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faith of Jesus Christ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）加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给一切相信的人，并没有分别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。因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为世人都犯了罪，亏缺了神的荣耀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；如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今却蒙神的恩典，因基督耶稣的救赎，就白白的称义。 </a:t>
            </a:r>
            <a:endParaRPr lang="en-US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450" y="190500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罗马书到目前所描述的信心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0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4:4-5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工的得工价，不算恩典，乃是该得的； 唯有不做工的，只信称罪人为义的神，他的信就算为义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450" y="190500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罗马书到目前所描述的信心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4:17-18 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伯拉罕所信的，是那叫死人复活、使无变为有的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神，他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在主面前作我们世人的父。如经上所记：我已经立你作多国的父。 他在无可指望的时候，因信仍有指望，就得以作多国的父，正如先前所说，你的后裔将要如此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450" y="190500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罗马书到目前所描述的信心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6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4:19-21 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将近百岁的时候，虽然想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(consider not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，他不去考虑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己的身体如同已死，撒拉的生育已经断绝，他的信心还是不软弱； 并且仰望神的应许，总没有因不信心里起疑惑，反倒因信心里得坚固，将荣耀归给神， 且满心相信神所应许的必能做成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450" y="190500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罗马书到目前所描述的信心</a:t>
            </a:r>
            <a:endParaRPr 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所以，这就算为他的义。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算为他义的这句话不是单为他写的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 therefore it was imputed to him for righteousness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Now it was not written for his sake alone, that it was imputed to 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him;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罗马书第四章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4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http://rlv.zcache.com/resurrection_of_jesus_christ_postcard-r72b02727d92245338bae5fd0ff683ef9_vgbaq_8byvr_5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4687" r="15625" b="4687"/>
          <a:stretch/>
        </p:blipFill>
        <p:spPr bwMode="auto">
          <a:xfrm>
            <a:off x="5257800" y="955964"/>
            <a:ext cx="3581400" cy="47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1218</TotalTime>
  <Words>960</Words>
  <Application>Microsoft Office PowerPoint</Application>
  <PresentationFormat>On-screen Show (16:10)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楷体</vt:lpstr>
      <vt:lpstr>Arial</vt:lpstr>
      <vt:lpstr>Calibri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144</cp:revision>
  <dcterms:created xsi:type="dcterms:W3CDTF">2011-09-04T18:01:24Z</dcterms:created>
  <dcterms:modified xsi:type="dcterms:W3CDTF">2015-01-11T13:51:24Z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