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84" r:id="rId4"/>
  </p:sldMasterIdLst>
  <p:notesMasterIdLst>
    <p:notesMasterId r:id="rId27"/>
  </p:notesMasterIdLst>
  <p:sldIdLst>
    <p:sldId id="343" r:id="rId5"/>
    <p:sldId id="361" r:id="rId6"/>
    <p:sldId id="362" r:id="rId7"/>
    <p:sldId id="355" r:id="rId8"/>
    <p:sldId id="364" r:id="rId9"/>
    <p:sldId id="363" r:id="rId10"/>
    <p:sldId id="365" r:id="rId11"/>
    <p:sldId id="366" r:id="rId12"/>
    <p:sldId id="367" r:id="rId13"/>
    <p:sldId id="312" r:id="rId14"/>
    <p:sldId id="356" r:id="rId15"/>
    <p:sldId id="353" r:id="rId16"/>
    <p:sldId id="348" r:id="rId17"/>
    <p:sldId id="349" r:id="rId18"/>
    <p:sldId id="313" r:id="rId19"/>
    <p:sldId id="357" r:id="rId20"/>
    <p:sldId id="314" r:id="rId21"/>
    <p:sldId id="315" r:id="rId22"/>
    <p:sldId id="358" r:id="rId23"/>
    <p:sldId id="350" r:id="rId24"/>
    <p:sldId id="316" r:id="rId25"/>
    <p:sldId id="317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256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(8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因为神应许亚伯拉罕和他后裔，必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得承受世界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律法，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乃是因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信而得的义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 promise, that he should be the heir of the world,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was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to Abraham, or to his seed, through the law, but through the righteousness of faith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3:2-3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我只要问你们这一件：你们受了圣灵，是因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行律法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呢？是因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听信福音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 你们既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靠圣灵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入门，如今还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靠肉身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成全么？你们是这样的无知么？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38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因为神应许亚伯拉罕和他后裔，必得承受世界，不是因律法，乃是因信而得的义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 promise, that he should be the heir of the world,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was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to Abraham, or to his seed, through the law, but through the righteousness of faith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68633"/>
            <a:ext cx="4449647" cy="46935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林前 </a:t>
            </a:r>
            <a:r>
              <a:rPr lang="en-US" altLang="zh-CN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15:46-50 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但</a:t>
            </a:r>
            <a:r>
              <a:rPr lang="zh-CN" altLang="en-US" sz="2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属灵的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不在先，</a:t>
            </a:r>
            <a:r>
              <a:rPr lang="zh-CN" altLang="en-US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属血气的</a:t>
            </a:r>
            <a:r>
              <a:rPr lang="en-US" altLang="zh-CN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2300" b="1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psuchikos</a:t>
            </a:r>
            <a:r>
              <a:rPr lang="en-US" altLang="zh-CN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 natural)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在先，以后纔有属灵的。 头一个人是</a:t>
            </a:r>
            <a:r>
              <a:rPr lang="zh-CN" altLang="en-US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出于地，乃属土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；第二个人是</a:t>
            </a:r>
            <a:r>
              <a:rPr lang="zh-CN" altLang="en-US" sz="2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出于天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zh-CN" altLang="en-US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那属土的怎样，凡属土的也就怎样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zh-CN" altLang="en-US" sz="2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属天的怎样，凡属天的也就怎样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zh-CN" altLang="en-US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我们既有属土的形状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将来也必有属天的形状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 弟兄们，我告诉你们说，</a:t>
            </a:r>
            <a:r>
              <a:rPr lang="zh-CN" altLang="en-US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血肉之体</a:t>
            </a:r>
            <a:r>
              <a:rPr lang="en-US" altLang="zh-CN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(flesh and blood)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不能承受</a:t>
            </a:r>
            <a:r>
              <a:rPr lang="zh-CN" altLang="en-US" sz="2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神的国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3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必朽坏的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不能承受</a:t>
            </a:r>
            <a:r>
              <a:rPr lang="zh-CN" altLang="en-US" sz="2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不朽坏的</a:t>
            </a:r>
            <a:r>
              <a:rPr lang="zh-CN" altLang="en-US" sz="23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 </a:t>
            </a:r>
            <a:endParaRPr lang="en-US" altLang="zh-CN" sz="23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3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5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因为神应许亚伯拉罕和他后裔，必得承受世界，不是因律法，乃是因信而得的义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 promise, that he should be the heir of the world,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was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to Abraham, or to his seed, through the law, but through the righteousness of faith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2" y="968633"/>
            <a:ext cx="4449646" cy="47089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 </a:t>
            </a:r>
            <a:r>
              <a:rPr lang="en-US" altLang="zh-CN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5:36-39 </a:t>
            </a:r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稣又设一个比喻，对他们说：没有人把</a:t>
            </a:r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新衣服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撕下一块来补在</a:t>
            </a:r>
            <a:r>
              <a:rPr lang="zh-CN" altLang="en-US" sz="2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旧衣服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上；若是这样，就把新的撕破了，并且所撕下来的那块</a:t>
            </a:r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旧的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也不相称。 也没有人把</a:t>
            </a:r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新酒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装在</a:t>
            </a:r>
            <a:r>
              <a:rPr lang="zh-CN" altLang="en-US" sz="2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旧皮袋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里；若是这样，新酒必将皮袋裂开，酒便漏出来，皮袋也就坏了。 但</a:t>
            </a:r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新酒必须装在新皮袋里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没有人喝了</a:t>
            </a:r>
            <a:r>
              <a:rPr lang="zh-CN" altLang="en-US" sz="2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陈酒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又想喝</a:t>
            </a:r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；他总说陈的好。 </a:t>
            </a:r>
            <a:endParaRPr lang="en-US" altLang="zh-CN" sz="25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64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267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若是属乎律法的人纔得为后嗣，信就归于虚空，应许也就废弃了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if they which are of the law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be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heirs, faith is made void, and the promise made of none effect: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968633"/>
            <a:ext cx="4525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3:12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法原不本乎信，只说：行这些事的，就必因此活着。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3:18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为承受产业，若本乎律法，就不本乎应许；但神是凭着应许把产业赐给亚伯拉罕。 </a:t>
            </a:r>
          </a:p>
        </p:txBody>
      </p:sp>
    </p:spTree>
    <p:extLst>
      <p:ext uri="{BB962C8B-B14F-4D97-AF65-F5344CB8AC3E}">
        <p14:creationId xmlns:p14="http://schemas.microsoft.com/office/powerpoint/2010/main" val="11163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3124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因为律法是惹动忿怒的（或作：叫人受刑的）；那里没有律法，那里就没有过犯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Because the law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wrath: for where no law is,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 is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 transgression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68633"/>
            <a:ext cx="5897447" cy="46628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3:19 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这样说来，</a:t>
            </a:r>
            <a:r>
              <a:rPr lang="zh-CN" altLang="en-US" sz="29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是为甚么有的呢？</a:t>
            </a:r>
            <a:r>
              <a:rPr lang="zh-CN" altLang="en-US" sz="29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原是为过犯添上的，等候那蒙应许的子孙来到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，并且是藉天使经中保之手设立的。 </a:t>
            </a:r>
            <a:endParaRPr lang="en-US" altLang="zh-CN" sz="29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3:24-25 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</a:t>
            </a:r>
            <a:r>
              <a:rPr lang="zh-CN" altLang="en-US" sz="29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律法是我们训蒙的师傅，引我们到基督那里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，使我们因信称义。 但这因信得救的理既然来到，我们从此就不在师傅的手下了。 </a:t>
            </a:r>
            <a:endParaRPr lang="zh-CN" altLang="en-US" sz="29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344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所以人得为后嗣是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本乎信，因此就属乎恩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，叫应许定然归给一切后裔；不但归给那属乎律法的，也归给那效法亚伯拉罕之信的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19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Therefore </a:t>
            </a:r>
            <a:r>
              <a:rPr lang="en-US" altLang="zh-CN" sz="19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is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faith, that </a:t>
            </a:r>
            <a:r>
              <a:rPr lang="en-US" altLang="zh-CN" sz="19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might be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grace; to the end the promise might be sure to all the seed; not to that only which is of the law, but to that also which is of the faith of Abraham; who is the father of us all,</a:t>
            </a:r>
            <a:endParaRPr lang="en-US" sz="19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 descr="http://www.printmytract.com/store/images/detailed/1/90-Under-Law-or-Gra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6727"/>
            <a:ext cx="2951019" cy="46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4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所以人得为后嗣是本乎信，因此就属乎恩，叫应许定然归给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一切后裔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；不但归给那属乎律法的，也归给那效法亚伯拉罕之信的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19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Therefore </a:t>
            </a:r>
            <a:r>
              <a:rPr lang="en-US" altLang="zh-CN" sz="19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is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faith, that </a:t>
            </a:r>
            <a:r>
              <a:rPr lang="en-US" altLang="zh-CN" sz="19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might be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grace; to the end the promise might be sure to </a:t>
            </a:r>
            <a:r>
              <a:rPr lang="en-US" altLang="zh-CN" sz="1900" b="1" u="sng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all the seed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not to that only which is of the law, but to that also which is of the faith of Abraham; who is the father of us all,</a:t>
            </a:r>
            <a:endParaRPr lang="en-US" sz="19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1" y="968633"/>
            <a:ext cx="42972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3:16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所应许的原是向亚伯拉罕和他子孙说的。神并不是说众子孙，指着许多人，乃是说你那一个子孙，指着一个人，就是基督。 </a:t>
            </a:r>
          </a:p>
        </p:txBody>
      </p:sp>
    </p:spTree>
    <p:extLst>
      <p:ext uri="{BB962C8B-B14F-4D97-AF65-F5344CB8AC3E}">
        <p14:creationId xmlns:p14="http://schemas.microsoft.com/office/powerpoint/2010/main" val="410996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1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亚伯拉罕所信的，是那叫死人复活、使无变为有的神，他在主面前作我们世人的父。如经上所记：我已经立你作多国的父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(As it is written, I have made thee a father of many nations,) before him whom he believed, </a:t>
            </a:r>
            <a:r>
              <a:rPr lang="en-US" altLang="zh-CN" sz="22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even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God, who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quickeneth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dead, and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calleth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those things which be not as though they were.</a:t>
            </a:r>
            <a:endParaRPr lang="en-US" sz="2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神总是通过祂的道做事（创造、救赎、拯救、祝福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），包括在地上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约的真信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督的信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    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的相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用心领受</a:t>
            </a: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endParaRPr lang="zh-CN" altLang="en-US" sz="32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56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他在无可指望的时候，因信仍有指望，就得以作多国的父，正如先前所说，你的后裔将要如此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Who against hope believed in hope, that he might become the father of many nations; according to that which was spoken, So shall thy seed be.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http://www.buncee.com/files/uploads/image/5b/2a/hope-2-570x379_5b2a74a98dc194118606e13bfb555bea30e30e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0"/>
          <a:stretch/>
        </p:blipFill>
        <p:spPr bwMode="auto">
          <a:xfrm>
            <a:off x="5333999" y="952500"/>
            <a:ext cx="37146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2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他在无可指望的时候，因信仍有指望，就得以作多国的父，正如先前所说，你的后裔将要如此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Who against hope believed in hope, that he might become the father of many nations; according to that which was spoken, So shall thy seed be.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www.helpmasterpro.com/portals/2/Images/tipoftheicebe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6723"/>
            <a:ext cx="388033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9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信耶稣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的人就在上帝面前称为义？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也太便宜了吧！</a:t>
            </a:r>
            <a:endParaRPr lang="en-US" altLang="zh-CN" sz="3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耶稣的人就在上帝面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算为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但实际上还是罪人！</a:t>
            </a:r>
            <a:endParaRPr lang="en-US" altLang="zh-CN" sz="3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如果有好行为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在上帝面前算为义人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但什么样的好行为才算是够好的行为了呢？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到底什么是因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信称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义？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7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他将近百岁的时候，虽然想到自己的身体如同已死，撒拉的生育已经断绝，他的信心还是不软弱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being not weak in faith, he </a:t>
            </a:r>
            <a:r>
              <a:rPr lang="en-US" altLang="zh-CN" sz="2500" b="1" u="sng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considered not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his own body now dead, when he was about an hundred years old, neither yet the deadness of Sarah's womb</a:t>
            </a:r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5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www.helpmasterpro.com/portals/2/Images/tipoftheicebe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6723"/>
            <a:ext cx="388033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7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并且仰望神的应许，总没有因不信心里起疑惑，反倒因信心里得坚固，将荣耀归给神，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且满心相信神所应许的必能做成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3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 </a:t>
            </a:r>
            <a:r>
              <a:rPr lang="en-US" altLang="zh-CN" sz="23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staggered not at the promise of God through unbelief; but was strong in faith, giving glory to God;21 And being fully persuaded that, what he had promised, he was able also to perform.</a:t>
            </a:r>
            <a:endParaRPr lang="en-US" sz="23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www.helpmasterpro.com/portals/2/Images/tipoftheicebe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6723"/>
            <a:ext cx="388033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3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所以，这就算为他的义。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算为他义的这句话不是单为他写的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therefore it was imputed to him for righteousness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it was not written for his sake alone, that it was imputed to 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him;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www.helpmasterpro.com/portals/2/Images/tipoftheicebe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6723"/>
            <a:ext cx="388033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90362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但如今，神的义在律法以外已经显明出来，有律法和先知为證：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就是神的义，因信耶稣基督加给一切相信的人，并没有分别。</a:t>
            </a:r>
            <a:endParaRPr lang="en-US" altLang="zh-CN" sz="3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But now the righteousness of God without the law is manifested, being witnessed by the law and the prophets;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Even the righteousness of God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which is 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faith of Jesus Christ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unto all and upon all them that believe: for there is no difference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160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90362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但如今，</a:t>
            </a:r>
            <a:r>
              <a:rPr lang="zh-CN" altLang="en-US" sz="3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在律法以外已经显明出来，有律法和先知为證：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就是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神的义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，因信耶稣基督加给一切相信的人，并没有分别。</a:t>
            </a:r>
            <a:endParaRPr lang="en-US" altLang="zh-CN" sz="3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But now the righteousness of God without the law is manifested, being witnessed by the law and the prophets;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Even the righteousness of God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which is 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faith of Jesus Christ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unto all and upon all them that believe: for there is no difference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50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因为世人都犯了罪，亏缺了神的荣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耀；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如今却蒙神的恩典，因基督耶稣的救赎，就白白的称义。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all have sinned, and come short of the glory of God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Being justified freely by his grace through the redemption that is in Christ Jesus: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43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968633"/>
            <a:ext cx="4068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通过基督已经称所有人为义，但每个人需要相信才能领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受义（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成为自己的、实际地经历到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新约的真信心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人的相信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1" y="876300"/>
            <a:ext cx="4724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因为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世人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都犯了罪，亏缺了神的荣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耀；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24 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如今却蒙神的恩典，因基督耶稣的救赎，就白白的称义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</a:t>
            </a:r>
            <a:r>
              <a:rPr lang="en-US" altLang="zh-CN" sz="2700" b="1" u="sng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all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have sinned, and come short of the glory of God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</a:t>
            </a:r>
            <a:r>
              <a:rPr lang="en-US" altLang="zh-CN" sz="2700" b="1" u="sng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Being justified freely by his grace through the redemption that is in Christ Jesus: </a:t>
            </a:r>
            <a:endParaRPr lang="en-US" sz="2700" b="1" u="sng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信耶稣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的人就在上帝面前称为义？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也太便宜了吧！</a:t>
            </a:r>
            <a:endParaRPr lang="en-US" altLang="zh-CN" sz="3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耶稣的人就在上帝面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算为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但实际上还是罪人！</a:t>
            </a:r>
            <a:endParaRPr lang="en-US" altLang="zh-CN" sz="3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如果有好行为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在上帝面前算为义人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但什么样的好行为才算是够好的行为了呢？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到底什么是因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信称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义？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3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ccessandfailure.net/blog/wp-content/uploads/2010/12/The-Way-to-Heav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/>
          <a:stretch/>
        </p:blipFill>
        <p:spPr bwMode="auto">
          <a:xfrm>
            <a:off x="-1" y="-38100"/>
            <a:ext cx="927708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故事还没有完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60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68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rftin.com/images/jesus-resurrection-christian_80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" y="0"/>
            <a:ext cx="9160099" cy="68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50" y="495300"/>
            <a:ext cx="8229600" cy="952500"/>
          </a:xfrm>
        </p:spPr>
        <p:txBody>
          <a:bodyPr>
            <a:noAutofit/>
          </a:bodyPr>
          <a:lstStyle/>
          <a:p>
            <a:r>
              <a:rPr lang="zh-CN" altLang="en-US" sz="5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CN" altLang="en-US" sz="50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为他如何，我们在这世上也如何</a:t>
            </a:r>
            <a:r>
              <a:rPr lang="zh-CN" altLang="en-US" sz="5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50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约一 </a:t>
            </a:r>
            <a:r>
              <a:rPr lang="en-US" altLang="zh-CN" sz="50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4:17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5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50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5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1985</TotalTime>
  <Words>1439</Words>
  <Application>Microsoft Macintosh PowerPoint</Application>
  <PresentationFormat>On-screen Show (16:10)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故事还没有完…</vt:lpstr>
      <vt:lpstr>因为他如何，我们在这世上也如何。(约一 4:17)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153</cp:revision>
  <dcterms:created xsi:type="dcterms:W3CDTF">2011-09-04T18:01:24Z</dcterms:created>
  <dcterms:modified xsi:type="dcterms:W3CDTF">2015-01-11T20:27:34Z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