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7"/>
  </p:notesMasterIdLst>
  <p:sldIdLst>
    <p:sldId id="343" r:id="rId6"/>
    <p:sldId id="368" r:id="rId7"/>
    <p:sldId id="369" r:id="rId8"/>
    <p:sldId id="344" r:id="rId9"/>
    <p:sldId id="306" r:id="rId10"/>
    <p:sldId id="365" r:id="rId11"/>
    <p:sldId id="366" r:id="rId12"/>
    <p:sldId id="367" r:id="rId13"/>
    <p:sldId id="355" r:id="rId14"/>
    <p:sldId id="345" r:id="rId15"/>
    <p:sldId id="356" r:id="rId16"/>
    <p:sldId id="357" r:id="rId17"/>
    <p:sldId id="360" r:id="rId18"/>
    <p:sldId id="363" r:id="rId19"/>
    <p:sldId id="364" r:id="rId20"/>
    <p:sldId id="346" r:id="rId21"/>
    <p:sldId id="308" r:id="rId22"/>
    <p:sldId id="347" r:id="rId23"/>
    <p:sldId id="309" r:id="rId24"/>
    <p:sldId id="310" r:id="rId25"/>
    <p:sldId id="311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4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676" y="1104900"/>
            <a:ext cx="78454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因信称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  <a:r>
              <a:rPr lang="en-US" altLang="zh-CN" sz="8800" b="1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(7</a:t>
            </a:r>
            <a:r>
              <a:rPr lang="zh-CN" altLang="en-US" sz="8800" b="1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4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Righteousness through faith</a:t>
            </a:r>
          </a:p>
          <a:p>
            <a:pPr algn="ctr"/>
            <a:endParaRPr lang="en-US" altLang="zh-CN" sz="6000" b="1" dirty="0" smtClean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95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倘若亚伯拉罕是</a:t>
            </a:r>
            <a:r>
              <a:rPr lang="zh-CN" altLang="en-US" sz="30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因行为称义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，就有可夸的；只是在神面前并无可夸。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经上说甚么呢？说：亚伯拉罕</a:t>
            </a:r>
            <a:r>
              <a:rPr lang="zh-CN" altLang="en-US" sz="30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信神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，这就算为他的义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1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if Abraham were justified by works, he hath </a:t>
            </a:r>
            <a:r>
              <a:rPr lang="en-US" altLang="zh-CN" sz="21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whereof</a:t>
            </a:r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to glory; but not before God.3 For what </a:t>
            </a:r>
            <a:r>
              <a:rPr lang="en-US" altLang="zh-CN" sz="21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saith</a:t>
            </a:r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scripture? Abraham believed God, and it was counted unto him for righteousness.</a:t>
            </a:r>
            <a:endParaRPr lang="en-US" sz="21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968633"/>
            <a:ext cx="42972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7:5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因为我们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属肉体的时候，那因律法而生的恶慾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就在我们肢体中发动，以致结成死亡的果子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37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95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倘若亚伯拉罕是</a:t>
            </a:r>
            <a:r>
              <a:rPr lang="zh-CN" altLang="en-US" sz="3000" b="1" u="sng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因行为称义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，就有可夸的；只是在神面前并无可夸。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经上说甚么呢？说：亚伯拉罕</a:t>
            </a:r>
            <a:r>
              <a:rPr lang="zh-CN" altLang="en-US" sz="30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信神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，这就算为他的义。</a:t>
            </a:r>
            <a:endParaRPr lang="en-US" altLang="zh-CN" sz="3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For if Abraham were justified by works, he hath </a:t>
            </a:r>
            <a:r>
              <a:rPr lang="en-US" altLang="zh-CN" sz="21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whereof</a:t>
            </a:r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to glory; but not before God.3 For what </a:t>
            </a:r>
            <a:r>
              <a:rPr lang="en-US" altLang="zh-CN" sz="21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saith</a:t>
            </a:r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scripture? Abraham believed God, and it was counted unto him for righteousness.</a:t>
            </a:r>
            <a:endParaRPr lang="en-US" sz="21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2" y="968633"/>
            <a:ext cx="4449646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5:17-18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zh-CN" altLang="en-US" sz="3200" b="1" strike="sngStrike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</a:t>
            </a:r>
            <a:r>
              <a:rPr lang="zh-CN" altLang="en-US" sz="3200" b="1" strike="sngStrike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慾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(the flesh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肉体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圣灵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相争，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圣灵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3200" b="1" strike="sngStrike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</a:t>
            </a:r>
            <a:r>
              <a:rPr lang="zh-CN" altLang="en-US" sz="3200" b="1" strike="sngStrike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慾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肉体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争，这两个是彼此相敌，使你们不能做所愿意做的。 但你们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若被圣灵引导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，就不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在律法以下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50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95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倘若亚伯拉罕是</a:t>
            </a:r>
            <a:r>
              <a:rPr lang="zh-CN" altLang="en-US" sz="3000" b="1" u="sng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因行为称义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，就有可夸的；只是在神面前并无可夸。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经上说甚么呢？说：亚伯拉罕</a:t>
            </a:r>
            <a:r>
              <a:rPr lang="zh-CN" altLang="en-US" sz="30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信神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，这就算为他的义。</a:t>
            </a:r>
            <a:endParaRPr lang="en-US" altLang="zh-CN" sz="3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For if Abraham were justified by works, he hath </a:t>
            </a:r>
            <a:r>
              <a:rPr lang="en-US" altLang="zh-CN" sz="21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whereof</a:t>
            </a:r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to glory; but not before God.3 For what </a:t>
            </a:r>
            <a:r>
              <a:rPr lang="en-US" altLang="zh-CN" sz="21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saith</a:t>
            </a:r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scripture? Abraham believed God, and it was counted unto him for righteousness.</a:t>
            </a:r>
            <a:endParaRPr lang="en-US" sz="21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968633"/>
            <a:ext cx="42972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7:18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我也知道在我里头，就是我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肉体之中，没有良善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。因为，立志为善由得我，只是行出来由不得我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新约的真信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督的信心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人的相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6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648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做工的得工价，不算恩典，乃是该得的；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唯有不做工的，只信称罪人为义的神，他的信就算为义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Now to him that </a:t>
            </a:r>
            <a:r>
              <a:rPr lang="en-US" altLang="zh-CN" sz="24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worketh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is the reward not reckoned of grace, but of debt.5 But to him that </a:t>
            </a:r>
            <a:r>
              <a:rPr lang="en-US" altLang="zh-CN" sz="24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worketh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not, but believeth on him that </a:t>
            </a:r>
            <a:r>
              <a:rPr lang="en-US" altLang="zh-CN" sz="24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justifieth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ungodly, his faith is counted for righteousness.</a:t>
            </a:r>
            <a:endParaRPr lang="en-US" sz="24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http://www.printmytract.com/store/images/detailed/1/90-Under-Law-or-Grac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92" y="1001136"/>
            <a:ext cx="2951019" cy="46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648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做工的得工价，不算恩典，乃是该得的；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唯有不做工的，只信称罪人为义的神，他的信就算为义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Now to him that </a:t>
            </a:r>
            <a:r>
              <a:rPr lang="en-US" altLang="zh-CN" sz="24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worketh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is the reward not reckoned of grace, but of debt.5 But to him that </a:t>
            </a:r>
            <a:r>
              <a:rPr lang="en-US" altLang="zh-CN" sz="24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worketh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not, but believeth on him that </a:t>
            </a:r>
            <a:r>
              <a:rPr lang="en-US" altLang="zh-CN" sz="24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justifieth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ungodly, his faith is counted for righteousness.</a:t>
            </a:r>
            <a:endParaRPr lang="en-US" sz="24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968633"/>
            <a:ext cx="4373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雅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2:17-18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信心若没有行为就是死的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必有人说：「你有信心，我有行为；你将你没有行为的信心指给我看，我便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藉着我的行为，将我的信心指给你看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。」 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7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648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做工的得工价，不算恩典，乃是该得的；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唯有不做工的，只信称罪人为义的神，他的信就算为义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Now to him that </a:t>
            </a:r>
            <a:r>
              <a:rPr lang="en-US" altLang="zh-CN" sz="24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worketh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is the reward not reckoned of grace, but of debt.5 But to him that </a:t>
            </a:r>
            <a:r>
              <a:rPr lang="en-US" altLang="zh-CN" sz="24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worketh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not, but believeth on him that </a:t>
            </a:r>
            <a:r>
              <a:rPr lang="en-US" altLang="zh-CN" sz="24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justifieth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ungodly, his faith is counted for righteousness.</a:t>
            </a:r>
            <a:endParaRPr lang="en-US" sz="24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968633"/>
            <a:ext cx="4373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4:10-11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因为那进入安息的，乃是歇了自己的工，正如神歇了他的工一样。 所以，我们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务必竭力进入那安息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，免得有人学那不信从的样子跌倒了。 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0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571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正如大卫称那在行为以外蒙神算为义的人是有福的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Even as David also </a:t>
            </a:r>
            <a:r>
              <a:rPr lang="en-US" altLang="zh-CN" sz="30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describeth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blessedness of the man, unto whom God </a:t>
            </a:r>
            <a:r>
              <a:rPr lang="en-US" altLang="zh-CN" sz="30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imputeth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righteousness 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without works,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4" descr="http://www.printmytract.com/store/images/detailed/1/90-Under-Law-or-Grac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56727"/>
            <a:ext cx="2951019" cy="46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8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他说：得赦免其过、遮盖其罪的，这人是有福的。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主不算为有罪的，这人是有福的。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 </a:t>
            </a:r>
            <a:r>
              <a:rPr lang="en-US" altLang="zh-CN" sz="3000" b="1" i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Saying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Blessed </a:t>
            </a:r>
            <a:r>
              <a:rPr lang="en-US" altLang="zh-CN" sz="3000" b="1" i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are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they whose iniquities are forgiven, and whose sins are covered.8 Blessed </a:t>
            </a:r>
            <a:r>
              <a:rPr lang="en-US" altLang="zh-CN" sz="3000" b="1" i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man to whom the Lord will not impute sin.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 descr="http://www.printmytract.com/store/images/detailed/1/90-Under-Law-or-Grac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56727"/>
            <a:ext cx="2951019" cy="46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如此看来，这福是单加给那受割礼的人么？不也是加给那未受割礼的人么？因我们所说，亚伯拉罕的信，就算为他的义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en-US" altLang="zh-CN" sz="24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Cometh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this blessedness then upon the circumcision </a:t>
            </a:r>
            <a:r>
              <a:rPr lang="en-US" altLang="zh-CN" sz="24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only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or upon the </a:t>
            </a:r>
            <a:r>
              <a:rPr lang="en-US" altLang="zh-CN" sz="24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uncircumcision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also? for we say that faith was reckoned to Abraham </a:t>
            </a:r>
            <a:r>
              <a:rPr lang="en-US" altLang="zh-CN" sz="24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righteousness.</a:t>
            </a:r>
            <a:endParaRPr lang="en-US" sz="24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4" descr="http://www.printmytract.com/store/images/detailed/1/90-Under-Law-or-Grac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56727"/>
            <a:ext cx="2951019" cy="46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是怎么算的呢？是在他受割礼的时候呢？是在他未受割礼的时候呢？不是在受割礼的时候，乃是在未受割礼的时候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How was it then reckoned? when he was in circumcision, or in </a:t>
            </a:r>
            <a:r>
              <a:rPr lang="en-US" altLang="zh-CN" sz="27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uncircumcision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 Not in circumcision, but in </a:t>
            </a:r>
            <a:r>
              <a:rPr lang="en-US" altLang="zh-CN" sz="27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uncircumcision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968633"/>
            <a:ext cx="4373447" cy="45243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 </a:t>
            </a:r>
            <a:r>
              <a:rPr lang="en-US" altLang="zh-CN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2:11-12 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你们在他里面也受了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不是人手所行的割礼，乃是基督使你们脱去肉体情慾的割礼。 你们既受洗与他一同埋葬，也就在此与他一同复活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，都因信那叫他从死里复活神的功用。</a:t>
            </a:r>
            <a:endParaRPr lang="en-US" altLang="zh-CN" sz="28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89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如今，神的义在律法以外已经显明出来，有律法和先知为證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But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now the righteousness of God without the law is manifested, being witnessed by the law and the prophets;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968633"/>
            <a:ext cx="4373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律法是神</a:t>
            </a:r>
            <a:r>
              <a:rPr lang="zh-CN" altLang="en-US" sz="3200" b="1" u="sng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按自己的形象和样式所造之</a:t>
            </a:r>
            <a:r>
              <a:rPr lang="zh-CN" altLang="en-US" sz="3200" b="1" u="sng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要求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（所以是对神自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己生命的描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述）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福音（本乎恩因着信的救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恩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）才是神让人达到祂要求的方法</a:t>
            </a:r>
          </a:p>
          <a:p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9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572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并且他受了割礼的记号，作他未受割礼的时候因信称义的印證，叫他作一切未受割礼而信之人的父，使他们也算为义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9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 </a:t>
            </a:r>
            <a:r>
              <a:rPr lang="en-US" altLang="zh-CN" sz="19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 he received the sign of circumcision, a seal of the righteousness of the faith which </a:t>
            </a:r>
            <a:r>
              <a:rPr lang="en-US" altLang="zh-CN" sz="19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 had yet </a:t>
            </a:r>
            <a:r>
              <a:rPr lang="en-US" altLang="zh-CN" sz="19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being uncircumcised: that he might be the father of all them that believe, though they be not circumcised; that righteousness might be imputed unto them also</a:t>
            </a:r>
            <a:r>
              <a:rPr lang="en-US" altLang="zh-CN" sz="19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sz="19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968633"/>
            <a:ext cx="4373447" cy="45243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 </a:t>
            </a:r>
            <a:r>
              <a:rPr lang="en-US" altLang="zh-CN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2:11-12 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你们在他里面也受了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不是人手所行的割礼，乃是基督使你们脱去肉体情慾的割礼。 你们既受洗与他一同埋葬，也就在此与他一同复活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，都因信那叫他从死里复活神的功用。</a:t>
            </a:r>
            <a:endParaRPr lang="en-US" altLang="zh-CN" sz="28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8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d2ugc72pobmxtr.cloudfront.net/i/2f0ea3ad-3e23-4fd8-aec1-c04c243c8e00-v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2424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1" y="876300"/>
            <a:ext cx="64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zh-CN" altLang="en-US" sz="30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又作受割礼之人的父，就是那些不但受割礼，并且按我们的祖宗亚伯拉罕未受割礼而信之踪迹去行的人</a:t>
            </a:r>
            <a:r>
              <a:rPr lang="zh-CN" altLang="en-US" sz="3000" b="1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00FFFF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en-US" altLang="zh-CN" sz="3000" b="1" dirty="0">
                <a:solidFill>
                  <a:srgbClr val="00FF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And the father of circumcision to them who are not of the circumcision only, but who also walk in the steps of that faith of our father Abraham, which </a:t>
            </a:r>
            <a:r>
              <a:rPr lang="en-US" altLang="zh-CN" sz="3000" b="1" i="1" dirty="0">
                <a:solidFill>
                  <a:srgbClr val="00FF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he had </a:t>
            </a:r>
            <a:r>
              <a:rPr lang="en-US" altLang="zh-CN" sz="3000" b="1" dirty="0">
                <a:solidFill>
                  <a:srgbClr val="00FF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being </a:t>
            </a:r>
            <a:r>
              <a:rPr lang="en-US" altLang="zh-CN" sz="3000" b="1" i="1" dirty="0">
                <a:solidFill>
                  <a:srgbClr val="00FF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yet</a:t>
            </a:r>
            <a:r>
              <a:rPr lang="en-US" altLang="zh-CN" sz="3000" b="1" dirty="0">
                <a:solidFill>
                  <a:srgbClr val="00FF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uncircumcised.</a:t>
            </a:r>
            <a:endParaRPr lang="en-US" sz="3000" b="1" dirty="0">
              <a:solidFill>
                <a:srgbClr val="00FFFF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就是神的义，因信耶稣基督加给一切相信的人，并没有分别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Even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righteousness of God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which is 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by faith of Jesus Christ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unto all and upon all them that believe: for there is no difference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968633"/>
            <a:ext cx="4373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律法要求人达到神的标准（慈爱公义圣洁的性情、思想、行为等等）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在恩典下，神通过基督替人达到祂的要求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新约的真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基督的信心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人的相信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8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76300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神既是一位，他就要因信称那受割礼的为义，也要因信称那未受割礼的为义。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这样，我们因信废了律法么？断乎不是！更是坚固律法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2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 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Seeing </a:t>
            </a:r>
            <a:r>
              <a:rPr lang="en-US" altLang="zh-CN" sz="22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it is 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one God, which shall justify the circumcision by faith, and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uncircumcision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through faith.31 Do we then make void the law through faith? God forbid: yea, we establish the law.</a:t>
            </a:r>
            <a:endParaRPr lang="en-US" sz="2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968633"/>
            <a:ext cx="4068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2:11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因为神不偏待人。 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新约的真信心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基督的信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的相信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真信心带出神的生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命（基督自己），就是律法的根本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48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28955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如此说来，我们的祖宗亚伯拉罕凭着肉体得了甚么呢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What shall we say then that Abraham our father, as pertaining to the flesh, hath found</a:t>
            </a:r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 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33500"/>
            <a:ext cx="5486400" cy="38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2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81100"/>
            <a:ext cx="868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3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这事以后，耶和华在异象中有话对亚伯兰说：亚伯兰，你不要惧怕！我是你的盾牌，必大大的赏赐你。</a:t>
            </a:r>
          </a:p>
          <a:p>
            <a:r>
              <a:rPr lang="en-US" altLang="zh-CN" sz="33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亚伯兰说：主耶和华阿，我既无子，你还赐我甚么呢？并且要承受我家业的是大马色人以利以谢。</a:t>
            </a:r>
          </a:p>
          <a:p>
            <a:r>
              <a:rPr lang="en-US" altLang="zh-CN" sz="33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亚伯兰又说：你没有给我儿子；那生在我家中的人就是我的后嗣</a:t>
            </a:r>
            <a:r>
              <a:rPr lang="zh-CN" altLang="en-US" sz="3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90500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创世记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81100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3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耶和华又有话对他说：这人必不成为你的后嗣；你本身所生的纔成为你的后嗣。</a:t>
            </a:r>
          </a:p>
          <a:p>
            <a:r>
              <a:rPr lang="en-US" altLang="zh-CN" sz="33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于是领他走到外边，说：你向天观看，数算众星，能数得过来么？又对他说：你的后裔将要如此。</a:t>
            </a:r>
          </a:p>
          <a:p>
            <a:r>
              <a:rPr lang="en-US" altLang="zh-CN" sz="33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亚伯兰信耶和华，耶和华就以此为他的义。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90500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创世记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28955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如此说来，我们的祖宗亚伯拉罕</a:t>
            </a:r>
            <a:r>
              <a:rPr lang="zh-CN" altLang="en-US" sz="3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凭着肉体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得了甚么呢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What shall we say then that Abraham our father, as pertaining to the flesh, hath found</a:t>
            </a:r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 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968633"/>
            <a:ext cx="6049847" cy="47089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经中肉体（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flesh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）的概念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堕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落的亚当里生出来的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天然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，重生以后指旧人留下来未被圣灵更新的魂与体，与重生的灵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对。</a:t>
            </a:r>
            <a:endParaRPr lang="en-US" altLang="zh-CN" sz="24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灵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里与神断绝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，“活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 在死里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。习惯用身体及从世界接受来的思想定义自我。特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点是为自己、靠自己、荣耀自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己。</a:t>
            </a:r>
            <a:endParaRPr lang="en-US" altLang="zh-CN" sz="24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生活的目的是用魂与体范畴</a:t>
            </a:r>
            <a:r>
              <a:rPr lang="en-US" altLang="zh-CN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属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人、属世</a:t>
            </a:r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界</a:t>
            </a:r>
            <a:r>
              <a:rPr lang="en-US" altLang="zh-CN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的东西试图填满内心的缺乏</a:t>
            </a:r>
            <a:r>
              <a:rPr lang="en-US" altLang="zh-CN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(lust)</a:t>
            </a:r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里面沒有良善，沒有信心，也无法明白神圣灵的事，思想及行为都與神的原则相反</a:t>
            </a:r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56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95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倘若亚伯拉罕是</a:t>
            </a:r>
            <a:r>
              <a:rPr lang="zh-CN" altLang="en-US" sz="3000" b="1" u="sng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因行为称义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，就有可夸的；只是在神面前并无可夸。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经上说甚么呢？说：亚伯拉罕</a:t>
            </a:r>
            <a:r>
              <a:rPr lang="zh-CN" altLang="en-US" sz="30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信神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，这就算为他的义。</a:t>
            </a:r>
            <a:endParaRPr lang="en-US" altLang="zh-CN" sz="3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For if Abraham were justified by works, he hath </a:t>
            </a:r>
            <a:r>
              <a:rPr lang="en-US" altLang="zh-CN" sz="21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whereof</a:t>
            </a:r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to glory; but not before God.3 For what </a:t>
            </a:r>
            <a:r>
              <a:rPr lang="en-US" altLang="zh-CN" sz="21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saith</a:t>
            </a:r>
            <a:r>
              <a:rPr lang="en-US" altLang="zh-CN" sz="21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scripture? Abraham believed God, and it was counted unto him for righteousness.</a:t>
            </a:r>
            <a:endParaRPr lang="en-US" sz="21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968633"/>
            <a:ext cx="42972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 </a:t>
            </a:r>
            <a:r>
              <a:rPr lang="en-US" altLang="zh-CN" sz="32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3:2-3 </a:t>
            </a:r>
            <a:r>
              <a:rPr lang="zh-CN" altLang="en-US" sz="32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我只要问你们这一件：你们受了圣灵，是因</a:t>
            </a:r>
            <a:r>
              <a:rPr lang="zh-CN" altLang="en-US" sz="3200" b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行律法</a:t>
            </a:r>
            <a:r>
              <a:rPr lang="zh-CN" altLang="en-US" sz="32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呢？是因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听信福音</a:t>
            </a:r>
            <a:r>
              <a:rPr lang="zh-CN" altLang="en-US" sz="32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呢？ 你们既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靠圣灵</a:t>
            </a:r>
            <a:r>
              <a:rPr lang="zh-CN" altLang="en-US" sz="32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入门，如今还</a:t>
            </a:r>
            <a:r>
              <a:rPr lang="zh-CN" altLang="en-US" sz="3200" b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靠肉身</a:t>
            </a:r>
            <a:r>
              <a:rPr lang="zh-CN" altLang="en-US" sz="32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成全么？你们是这样的无知么？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5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1186</TotalTime>
  <Words>2692</Words>
  <Application>Microsoft Office PowerPoint</Application>
  <PresentationFormat>On-screen Show (16:10)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微软雅黑</vt:lpstr>
      <vt:lpstr>楷体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135</cp:revision>
  <dcterms:created xsi:type="dcterms:W3CDTF">2011-09-04T18:01:24Z</dcterms:created>
  <dcterms:modified xsi:type="dcterms:W3CDTF">2014-12-14T14:24:03Z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