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8"/>
  </p:notesMasterIdLst>
  <p:sldIdLst>
    <p:sldId id="343" r:id="rId6"/>
    <p:sldId id="353" r:id="rId7"/>
    <p:sldId id="355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624" y="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11/29/2014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96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11/29/2014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37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11/29/2014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82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11/29/2014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99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11/29/2014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54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11/29/2014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24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11/29/2014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96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11/29/2014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6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11/29/2014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38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11/29/2014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37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11/29/2014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11/29/2014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9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0" r="-10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676" y="1104900"/>
            <a:ext cx="784541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因信称</a:t>
            </a:r>
            <a:r>
              <a:rPr lang="zh-CN" altLang="en-US" sz="8800" b="1" dirty="0" smtClean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义</a:t>
            </a:r>
            <a:r>
              <a:rPr lang="en-US" altLang="zh-CN" sz="8800" b="1" dirty="0" smtClean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(6</a:t>
            </a:r>
            <a:r>
              <a:rPr lang="zh-CN" altLang="en-US" sz="8800" b="1" dirty="0" smtClean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8800" b="1" dirty="0" smtClean="0">
              <a:solidFill>
                <a:srgbClr val="FFFF00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4400" b="1" dirty="0" smtClean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Righteousness through faith</a:t>
            </a:r>
          </a:p>
          <a:p>
            <a:pPr algn="ctr"/>
            <a:endParaRPr lang="en-US" altLang="zh-CN" sz="6000" b="1" dirty="0" smtClean="0">
              <a:solidFill>
                <a:srgbClr val="00B0F0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（罗马书</a:t>
            </a:r>
            <a:r>
              <a:rPr lang="en-US" altLang="zh-CN" sz="6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1-5</a:t>
            </a:r>
            <a:r>
              <a:rPr lang="zh-CN" altLang="en-US" sz="6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章）</a:t>
            </a:r>
            <a:endParaRPr lang="en-US" sz="6000" b="1" dirty="0">
              <a:solidFill>
                <a:srgbClr val="00B0F0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571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28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所以（有古卷：因为）我们看定了：人称义是因着信，不在乎遵行律法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28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Therefore we conclude that a man is justified by faith without the deeds of the law.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罗马书第三章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3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968633"/>
            <a:ext cx="45258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通过基督已经称所有人为义，但每个人需要相信才能领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受义（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成为自己的、实际地经历到）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约的真信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 </a:t>
            </a:r>
            <a:r>
              <a:rPr lang="en-US" altLang="zh-CN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 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基督的信心</a:t>
            </a:r>
            <a:r>
              <a:rPr lang="en-US" altLang="zh-CN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人的相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真信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心带出神的生命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221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343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29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难道神只作犹太人的神么？不也是作外邦人的神么？是的，也作外邦人的神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29 </a:t>
            </a:r>
            <a:r>
              <a:rPr lang="en-US" altLang="zh-CN" sz="30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Is he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the God of the Jews only? </a:t>
            </a:r>
            <a:r>
              <a:rPr lang="en-US" altLang="zh-CN" sz="30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is he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not also of the Gentiles? Yes, of the Gentiles </a:t>
            </a:r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also: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罗马书第三章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3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968633"/>
            <a:ext cx="43734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律法必定造成人的分门别类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只有恩典才消除人与人之间的不平等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恩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典之下并不是没有个体的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区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别，只是每个个体成为无限丰富之基督的表达</a:t>
            </a:r>
            <a:endParaRPr lang="zh-CN" altLang="en-US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567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876300"/>
            <a:ext cx="4953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神既是一位，他就要因信称那受割礼的为义，也要因信称那未受割礼的为义。</a:t>
            </a:r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31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这样，我们因信废了律法么？断乎不是！更是坚固律法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22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 </a:t>
            </a:r>
            <a:r>
              <a:rPr lang="en-US" altLang="zh-CN" sz="22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Seeing </a:t>
            </a:r>
            <a:r>
              <a:rPr lang="en-US" altLang="zh-CN" sz="22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it is </a:t>
            </a:r>
            <a:r>
              <a:rPr lang="en-US" altLang="zh-CN" sz="22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one God, which shall justify the circumcision by faith, and </a:t>
            </a:r>
            <a:r>
              <a:rPr lang="en-US" altLang="zh-CN" sz="22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uncircumcision</a:t>
            </a:r>
            <a:r>
              <a:rPr lang="en-US" altLang="zh-CN" sz="22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through faith.31 Do we then make void the law through faith? God forbid: yea, we establish the law.</a:t>
            </a:r>
            <a:endParaRPr lang="en-US" sz="22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罗马书第三章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3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968633"/>
            <a:ext cx="40686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罗 </a:t>
            </a:r>
            <a:r>
              <a:rPr lang="en-US" altLang="zh-CN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2:11 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因为神不偏待人。 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新约的真信心 </a:t>
            </a:r>
            <a:r>
              <a:rPr lang="en-US" altLang="zh-CN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 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基督的信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</a:t>
            </a:r>
            <a:r>
              <a:rPr lang="en-US" altLang="zh-CN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的相信</a:t>
            </a:r>
            <a:endParaRPr lang="en-US" altLang="zh-CN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真信心带出神的生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命（基督自己），就是律法的根本</a:t>
            </a:r>
            <a:endParaRPr lang="en-US" altLang="zh-CN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564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648199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 </a:t>
            </a:r>
            <a:r>
              <a:rPr lang="zh-CN" altLang="en-US" sz="3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凡有血气的，没有一个因行律法能在神面前称义，因为律法本是叫人知罪。  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7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 Therefore 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by the deeds of the law there shall no flesh be justified in his sight: for by the law </a:t>
            </a:r>
            <a:r>
              <a:rPr lang="en-US" altLang="zh-CN" sz="27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is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the knowledge of sin. </a:t>
            </a:r>
            <a:endParaRPr lang="en-US" sz="27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罗马书第三章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3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2" descr="http://i1.trekearth.com/photos/139442/puy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50"/>
          <a:stretch/>
        </p:blipFill>
        <p:spPr bwMode="auto">
          <a:xfrm>
            <a:off x="5067866" y="1066800"/>
            <a:ext cx="404812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9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648199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 </a:t>
            </a:r>
            <a:r>
              <a:rPr lang="zh-CN" altLang="en-US" sz="3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凡有血气的，没有一个因行律法能在神面前称义，因为律法本是叫人知罪。  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7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 Therefore 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by the deeds of the law there shall no flesh be justified in his sight: for by the law </a:t>
            </a:r>
            <a:r>
              <a:rPr lang="en-US" altLang="zh-CN" sz="27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is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the knowledge of sin. </a:t>
            </a:r>
            <a:endParaRPr lang="en-US" sz="27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罗马书第三章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3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968633"/>
            <a:ext cx="4373447" cy="4585871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同的反应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干了也是白干！</a:t>
            </a:r>
            <a:endParaRPr lang="en-US" altLang="zh-CN" sz="32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干了还不如不干！</a:t>
            </a:r>
            <a:endParaRPr lang="en-US" altLang="zh-CN" sz="32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那我</a:t>
            </a: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就什么也不干！</a:t>
            </a:r>
            <a:endParaRPr lang="en-US" altLang="zh-CN" sz="32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那还不如去干坏事！</a:t>
            </a:r>
            <a:endParaRPr lang="en-US" altLang="zh-CN" sz="32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 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3:24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这样，律法是我们训蒙的师傅，引我们到基督那里，使我们因信称义。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343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724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21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但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如今，神的义在律法以外已经显明出来，有律法和先知为證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21 But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now the righteousness of God without the law is manifested, being witnessed by the law and the prophets; 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罗马书第三章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3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968633"/>
            <a:ext cx="43734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u="sng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律法是神</a:t>
            </a:r>
            <a:r>
              <a:rPr lang="zh-CN" altLang="en-US" sz="3200" b="1" u="sng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按自己的形象和样式所造之</a:t>
            </a:r>
            <a:r>
              <a:rPr lang="zh-CN" altLang="en-US" sz="3200" b="1" u="sng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人的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要求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（所以是对神自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己生命的描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述）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福音（本乎恩因着信的救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恩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）才是神让人达到祂要求的方法</a:t>
            </a:r>
          </a:p>
          <a:p>
            <a:endParaRPr lang="zh-CN" altLang="en-US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529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72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22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就是神的义，因信耶稣基督加给一切相信的人，并没有分别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22 Even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the righteousness of God </a:t>
            </a:r>
            <a:r>
              <a:rPr lang="en-US" altLang="zh-CN" sz="30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which is 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by faith of Jesus Christ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unto all and upon all them that believe: for there is no difference</a:t>
            </a:r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罗马书第三章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3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968633"/>
            <a:ext cx="43734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律法要求人达到神的标准（慈爱公义圣洁的性情、思想、行为等等）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在恩典下，神通过基督替人达到祂的要求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约的真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</a:t>
            </a:r>
            <a:r>
              <a:rPr lang="en-US" altLang="zh-CN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 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基督的信心</a:t>
            </a:r>
            <a:r>
              <a:rPr lang="en-US" altLang="zh-CN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人的相信</a:t>
            </a:r>
            <a:endParaRPr lang="zh-CN" altLang="en-US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365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724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23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因为世人都犯了罪，亏缺了神的荣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耀；</a:t>
            </a:r>
            <a:r>
              <a:rPr lang="en-US" altLang="zh-CN" sz="28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24 </a:t>
            </a:r>
            <a:r>
              <a:rPr lang="zh-CN" altLang="en-US" sz="28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如今却蒙神的恩典，因基督耶稣的救赎，就白白的称义。 </a:t>
            </a:r>
            <a:r>
              <a:rPr lang="en-US" altLang="zh-CN" sz="27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23 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For all have sinned, and come short of the glory of God</a:t>
            </a:r>
            <a:r>
              <a:rPr lang="en-US" altLang="zh-CN" sz="27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; </a:t>
            </a:r>
            <a:r>
              <a:rPr lang="en-US" altLang="zh-CN" sz="28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 Being justified freely by his grace through the redemption that is in Christ Jesus: </a:t>
            </a:r>
            <a:endParaRPr lang="en-US" sz="27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罗马书第三章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3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968633"/>
            <a:ext cx="39924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恩典是神通过基督成就的，与人的好坏及信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毫无关系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神通过基督已经称所有人为义，但每个人需要相信才能领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受义（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成为自己的、实际地经历到）</a:t>
            </a:r>
            <a:endParaRPr lang="zh-CN" altLang="en-US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99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00100"/>
            <a:ext cx="48767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神设立耶稣作挽回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祭（或译为施恩座），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是凭着耶稣的血，藉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着（人的）信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，要显明神的义；因为他用忍耐的心宽容人先时所犯的罪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 </a:t>
            </a:r>
            <a:r>
              <a:rPr lang="en-US" altLang="zh-CN" sz="24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Whom God hath set forth </a:t>
            </a:r>
            <a:r>
              <a:rPr lang="en-US" altLang="zh-CN" sz="24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to be </a:t>
            </a:r>
            <a:r>
              <a:rPr lang="en-US" altLang="zh-CN" sz="24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 propitiation through faith in his blood, to declare his righteousness for the remission of sins that are past, through the forbearance of God; </a:t>
            </a:r>
            <a:endParaRPr lang="en-US" sz="24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罗马书第三章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3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968633"/>
            <a:ext cx="40686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通过基督已经称所有人为义，但每个人需要相信才能领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受义（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成为自己的、实际地经历到）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约的真信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 </a:t>
            </a:r>
            <a:r>
              <a:rPr lang="en-US" altLang="zh-CN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 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基督的信心</a:t>
            </a:r>
            <a:r>
              <a:rPr lang="en-US" altLang="zh-CN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人的相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07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96183"/>
            <a:ext cx="46481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26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好在今时显明他的义，使人知道他自己为义，也称信耶稣的人为义。 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26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To declare, </a:t>
            </a:r>
            <a:r>
              <a:rPr lang="en-US" altLang="zh-CN" sz="30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 say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 at this time his righteousness: that he might be just, and the justifier of him which believeth in Jesus.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罗马书第三章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3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968633"/>
            <a:ext cx="40686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通过基督已经称所有人为义，但每个人需要相信才能领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受义（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成为自己的、实际地经历到）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约的真信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 </a:t>
            </a:r>
            <a:r>
              <a:rPr lang="en-US" altLang="zh-CN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 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基督的信心</a:t>
            </a:r>
            <a:r>
              <a:rPr lang="en-US" altLang="zh-CN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人的相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69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3581399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27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既是这样，那里能夸口呢？没有可夸的了。用何法没有的呢？是用立功之法么？不是，乃用信主之法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5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27 </a:t>
            </a:r>
            <a:r>
              <a:rPr lang="en-US" altLang="zh-CN" sz="25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Where </a:t>
            </a:r>
            <a:r>
              <a:rPr lang="en-US" altLang="zh-CN" sz="25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is</a:t>
            </a:r>
            <a:r>
              <a:rPr lang="en-US" altLang="zh-CN" sz="25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boasting then? It is excluded. By what law? of works? Nay: but by the law </a:t>
            </a:r>
            <a:r>
              <a:rPr lang="en-US" altLang="zh-CN" sz="25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of faith.</a:t>
            </a:r>
            <a:endParaRPr lang="en-US" sz="25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罗马书第三章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3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968633"/>
            <a:ext cx="51354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恩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典基于基督用信心成就的救恩，人的信心只是用来领受恩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律法之下人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的“好”是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基于自己的功德，必然让人自夸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恩典之下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的好是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于基督的救恩，人毫无可夸</a:t>
            </a:r>
            <a:endParaRPr lang="en-US" altLang="zh-CN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529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1095</TotalTime>
  <Words>1515</Words>
  <Application>Microsoft Office PowerPoint</Application>
  <PresentationFormat>On-screen Show (16:10)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微软雅黑</vt:lpstr>
      <vt:lpstr>楷体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126</cp:revision>
  <dcterms:created xsi:type="dcterms:W3CDTF">2011-09-04T18:01:24Z</dcterms:created>
  <dcterms:modified xsi:type="dcterms:W3CDTF">2014-11-29T21:45:07Z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  <property fmtid="{D5CDD505-2E9C-101B-9397-08002B2CF9AE}" pid="3" name="IsMyDocuments">
    <vt:bool>true</vt:bool>
  </property>
</Properties>
</file>