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7"/>
  </p:notesMasterIdLst>
  <p:sldIdLst>
    <p:sldId id="343" r:id="rId6"/>
    <p:sldId id="357" r:id="rId7"/>
    <p:sldId id="358" r:id="rId8"/>
    <p:sldId id="361" r:id="rId9"/>
    <p:sldId id="362" r:id="rId10"/>
    <p:sldId id="355" r:id="rId11"/>
    <p:sldId id="356" r:id="rId12"/>
    <p:sldId id="344" r:id="rId13"/>
    <p:sldId id="293" r:id="rId14"/>
    <p:sldId id="346" r:id="rId15"/>
    <p:sldId id="294" r:id="rId16"/>
    <p:sldId id="295" r:id="rId17"/>
    <p:sldId id="297" r:id="rId18"/>
    <p:sldId id="345" r:id="rId19"/>
    <p:sldId id="296" r:id="rId20"/>
    <p:sldId id="347" r:id="rId21"/>
    <p:sldId id="298" r:id="rId22"/>
    <p:sldId id="348" r:id="rId23"/>
    <p:sldId id="299" r:id="rId24"/>
    <p:sldId id="300" r:id="rId25"/>
    <p:sldId id="349" r:id="rId2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624" y="6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96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37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8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9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54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24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9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6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8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37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11/15/2014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1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0" r="-10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676" y="1104900"/>
            <a:ext cx="784541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因信称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义</a:t>
            </a:r>
            <a:r>
              <a:rPr lang="en-US" altLang="zh-CN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(5</a:t>
            </a:r>
            <a:r>
              <a:rPr lang="zh-CN" altLang="en-US" sz="88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8800" b="1" dirty="0" smtClean="0">
              <a:solidFill>
                <a:srgbClr val="FFFF0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en-US" altLang="zh-CN" sz="4400" b="1" dirty="0" smtClean="0">
                <a:solidFill>
                  <a:srgbClr val="FFFF0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Righteousness through faith</a:t>
            </a:r>
          </a:p>
          <a:p>
            <a:pPr algn="ctr"/>
            <a:endParaRPr lang="en-US" altLang="zh-CN" sz="6000" b="1" dirty="0" smtClean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（罗马书</a:t>
            </a:r>
            <a:r>
              <a:rPr lang="en-US" altLang="zh-CN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1-5</a:t>
            </a:r>
            <a:r>
              <a:rPr lang="zh-CN" altLang="en-US" sz="6000" b="1" dirty="0" smtClean="0">
                <a:solidFill>
                  <a:srgbClr val="00B0F0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6000" b="1" dirty="0">
              <a:solidFill>
                <a:srgbClr val="00B0F0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10539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凡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事大有好处：第一是神的圣言交託他们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即便有不信的，这有何妨呢？难道他们的不信就废掉神的信么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Much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every way: chiefly, because that unto them were committed the oracles of God. 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For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what if some did not believe? shall their unbelief make the faith of God without effect? 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968633"/>
            <a:ext cx="38400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神的信（实）表现在祂总是照祂的话而行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u="sng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人心是属灵的接收</a:t>
            </a:r>
            <a:r>
              <a:rPr lang="zh-CN" altLang="en-US" sz="3200" b="1" u="sng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器</a:t>
            </a:r>
            <a:endParaRPr lang="en-US" altLang="zh-CN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心接受神的真理外面就彰显真理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11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943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断乎不能！不如说，神是真实的，人都是虚谎的。如经上所记：你责备人的时候，显为公义；被人议论的时候，可以得胜。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God forbid: yea, let God be true, but every man a liar; as it is written, That thou </a:t>
            </a:r>
            <a:r>
              <a:rPr lang="en-US" altLang="zh-CN" sz="30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mightest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be justified in thy sayings, and </a:t>
            </a:r>
            <a:r>
              <a:rPr lang="en-US" altLang="zh-CN" sz="30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mightest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overcome when thou art judged. 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9139" y="968633"/>
            <a:ext cx="283250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当人内心不接受神的真理而接受（撒但的）谎言时，他们外面的言行生活就在彰显谎言</a:t>
            </a:r>
          </a:p>
        </p:txBody>
      </p:sp>
    </p:spTree>
    <p:extLst>
      <p:ext uri="{BB962C8B-B14F-4D97-AF65-F5344CB8AC3E}">
        <p14:creationId xmlns:p14="http://schemas.microsoft.com/office/powerpoint/2010/main" val="122157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791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且照着人的常话说，我们的不义若显出神的义来，我们可以怎么说呢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降怒，是他不义么？ 断乎不是！若是这样，神怎能审判世界呢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 But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if our unrighteousness commend the righteousness of God, what shall we say? </a:t>
            </a:r>
            <a:r>
              <a:rPr lang="en-US" altLang="zh-CN" sz="27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God unrighteous who </a:t>
            </a:r>
            <a:r>
              <a:rPr lang="en-US" altLang="zh-CN" sz="27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taketh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vengeance? (I speak as a man) 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 God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forbid: for then how shall God judge the world? 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8" name="Picture 4" descr="http://www.clipartbest.com/cliparts/dc6/o55/dc6o55rx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09700"/>
            <a:ext cx="3033480" cy="36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10539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若神的真实，因我的虚谎越发显出他的荣耀，为甚么我还受审判，好象罪人呢？ </a:t>
            </a:r>
            <a:endParaRPr lang="en-US" altLang="zh-CN" sz="3000" b="1" dirty="0" smtClean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 For if the truth of God hath more abounded through my lie unto his glory; why yet am I also judged as a sinner? </a:t>
            </a:r>
            <a:endParaRPr lang="en-US" sz="32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4" descr="http://www.clipartbest.com/cliparts/dc6/o55/dc6o55rx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09700"/>
            <a:ext cx="3033480" cy="36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70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1053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为甚么不说，我们可以作恶以成善呢？这是毁谤我们的人说我们有这话。这等人定罪是该当的。 </a:t>
            </a:r>
            <a:endParaRPr lang="en-US" altLang="zh-CN" sz="3000" b="1" dirty="0" smtClean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And not </a:t>
            </a:r>
            <a:r>
              <a:rPr lang="en-US" altLang="zh-CN" sz="30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rather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(as we be slanderously reported, and as some affirm that we say,) Let us do evil, that good may come? whose damnation is just.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http://www.propagandacritic.com/images/log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14500"/>
            <a:ext cx="361379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5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72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却怎么样呢？我们比他们强么？决不是的！因我们已经證明，犹太人和希腊人都在罪恶之下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 What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then? are we better </a:t>
            </a:r>
            <a:r>
              <a:rPr lang="en-US" altLang="zh-CN" sz="30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than they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 No, in no wise: for we have before proved both Jews and Gentiles, that they are all under sin; 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968633"/>
            <a:ext cx="36876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圣经中罪的</a:t>
            </a:r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份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于（神的生命性情）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未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标（即基督）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失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迷、失误、错误</a:t>
            </a: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离正道</a:t>
            </a: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离或违背神的律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76300"/>
            <a:ext cx="50291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就如经上所记：没有义人，连一个也没有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没有明白的；没有寻求神的； 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 As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it is written, There is none righteous, no, not one: 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 There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 none that </a:t>
            </a:r>
            <a:r>
              <a:rPr lang="en-US" altLang="zh-CN" sz="30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understandeth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there is none that </a:t>
            </a:r>
            <a:r>
              <a:rPr lang="en-US" altLang="zh-CN" sz="30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seeketh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after God. 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968633"/>
            <a:ext cx="36876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圣经中罪的</a:t>
            </a:r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份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于（神的生命性情）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未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标（即基督）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失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迷、失误、错误</a:t>
            </a: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离正道</a:t>
            </a: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离或违背神的律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84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181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是偏离正路，一同变为无用。没有行善的，连一个也没有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 They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are all gone out of the way, they are together become unprofitable; there is none that doeth good, no, not one</a:t>
            </a:r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  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968633"/>
            <a:ext cx="36876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圣经中罪的</a:t>
            </a:r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份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于（神的生命性情）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未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标（即基督）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失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迷、失误、错误</a:t>
            </a: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离正道</a:t>
            </a: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离或违背神的律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53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1816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他们的喉咙是敞开的坟墓；他们用舌头弄诡诈，嘴唇里有虺蛇的毒气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满口是咒骂苦毒。 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Their throat </a:t>
            </a:r>
            <a:r>
              <a:rPr lang="en-US" altLang="zh-CN" sz="27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an open </a:t>
            </a:r>
            <a:r>
              <a:rPr lang="en-US" altLang="zh-CN" sz="27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sepulchre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; with their tongues they have used deceit; the poison of asps </a:t>
            </a:r>
            <a:r>
              <a:rPr lang="en-US" altLang="zh-CN" sz="27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under their lips: 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 Whose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mouth </a:t>
            </a:r>
            <a:r>
              <a:rPr lang="en-US" altLang="zh-CN" sz="27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full of cursing and bitterness: 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968633"/>
            <a:ext cx="36876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圣经中罪的</a:t>
            </a:r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份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于（神的生命性情）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未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标（即基督）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失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迷、失误、错误</a:t>
            </a: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离正道</a:t>
            </a: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离或违背神的律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718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257799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杀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人流血，他们的脚飞跑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所经过的路便行残害暴虐的事。 </a:t>
            </a:r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安的路，他们未曾知道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他们眼中不怕神。  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 Their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feet </a:t>
            </a:r>
            <a:r>
              <a:rPr lang="en-US" altLang="zh-CN" sz="27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are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swift to shed blood: 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 Destruction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and misery </a:t>
            </a:r>
            <a:r>
              <a:rPr lang="en-US" altLang="zh-CN" sz="27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are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in their ways: 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 And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 way of peace have they not known: </a:t>
            </a:r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 There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 no fear of God before their eyes. 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968633"/>
            <a:ext cx="36876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圣经中罪的</a:t>
            </a:r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份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于（神的生命性情）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未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标（即基督）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失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迷、失误、错误</a:t>
            </a: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离正道</a:t>
            </a:r>
          </a:p>
          <a:p>
            <a:pPr marL="514350" indent="-514350">
              <a:buFont typeface="+mj-lt"/>
              <a:buAutoNum type="alphaLcParenR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离或违背神的律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35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00100"/>
            <a:ext cx="903620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信心（</a:t>
            </a:r>
            <a:r>
              <a:rPr lang="en-US" altLang="zh-CN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faith, </a:t>
            </a:r>
            <a:r>
              <a:rPr lang="en-US" altLang="zh-CN" sz="4500" b="1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pistis</a:t>
            </a:r>
            <a:r>
              <a:rPr lang="en-US" altLang="zh-CN" sz="45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</a:p>
          <a:p>
            <a:pPr marL="914400" indent="-914400">
              <a:buFontTx/>
              <a:buAutoNum type="alphaLcPeriod"/>
            </a:pPr>
            <a:r>
              <a:rPr lang="en-US" altLang="zh-CN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Persuasion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被说服</a:t>
            </a:r>
            <a:endParaRPr lang="en-US" altLang="zh-CN" sz="32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FontTx/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Conviction (of religious truth)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笃定</a:t>
            </a:r>
            <a:endParaRPr lang="en-US" sz="32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FontTx/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Reliance upon Christ for salvation   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在救恩方面对基督的全然依靠</a:t>
            </a:r>
            <a:endParaRPr lang="en-US" sz="32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FontTx/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Constancy in such profession         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恒定于上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述信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仰宣称</a:t>
            </a:r>
            <a:endParaRPr lang="en-US" sz="3200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914400" indent="-914400">
              <a:buFontTx/>
              <a:buAutoNum type="alphaLcPeriod"/>
            </a:pPr>
            <a:r>
              <a:rPr lang="en-US" sz="32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The system of Gospel truth itself </a:t>
            </a:r>
          </a:p>
          <a:p>
            <a:r>
              <a:rPr lang="en-US" altLang="zh-CN" sz="32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lang="zh-CN" altLang="en-US" sz="3200" b="1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福音真</a:t>
            </a:r>
            <a:r>
              <a:rPr lang="zh-CN" altLang="en-US" sz="32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理体</a:t>
            </a:r>
            <a:r>
              <a:rPr lang="zh-CN" altLang="en-US" sz="32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系</a:t>
            </a:r>
            <a:endParaRPr lang="en-US" sz="32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698" y="168414"/>
            <a:ext cx="5877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一些基本定义 </a:t>
            </a:r>
            <a:r>
              <a:rPr lang="en-US" altLang="zh-CN" sz="400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(Thayer’s )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80059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们晓得律法上的话都是对律法以下之人说的，好塞住各人的口，叫普世的人都伏在神审判之下。 </a:t>
            </a:r>
            <a:r>
              <a:rPr lang="en-US" altLang="zh-CN" sz="26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 Now </a:t>
            </a:r>
            <a:r>
              <a:rPr lang="en-US" altLang="zh-CN" sz="26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we know that what things </a:t>
            </a:r>
            <a:r>
              <a:rPr lang="en-US" altLang="zh-CN" sz="26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soever</a:t>
            </a:r>
            <a:r>
              <a:rPr lang="en-US" altLang="zh-CN" sz="26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 law </a:t>
            </a:r>
            <a:r>
              <a:rPr lang="en-US" altLang="zh-CN" sz="26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saith</a:t>
            </a:r>
            <a:r>
              <a:rPr lang="en-US" altLang="zh-CN" sz="26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it </a:t>
            </a:r>
            <a:r>
              <a:rPr lang="en-US" altLang="zh-CN" sz="2600" b="1" dirty="0" err="1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saith</a:t>
            </a:r>
            <a:r>
              <a:rPr lang="en-US" altLang="zh-CN" sz="26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to them who are under the law: that every mouth may be stopped, and all the world may become guilty before God. </a:t>
            </a:r>
            <a:endParaRPr lang="en-US" sz="26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968633"/>
            <a:ext cx="41448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律法是神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对按自己的形象和样式所造之人的要求（所以是对神自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己生命的描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述）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法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训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蒙的师傅，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引人到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基督那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里（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 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3:24 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52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64819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以凡有血气的，没有一个因行律法能在神面前称义，因为律法本是叫人知罪。  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7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 Therefore 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by the deeds of the law there shall no flesh be justified in his sight: for by the law </a:t>
            </a:r>
            <a:r>
              <a:rPr lang="en-US" altLang="zh-CN" sz="27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</a:t>
            </a:r>
            <a:r>
              <a:rPr lang="en-US" altLang="zh-CN" sz="27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the knowledge of sin. </a:t>
            </a:r>
            <a:endParaRPr lang="en-US" sz="27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968633"/>
            <a:ext cx="42972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天然人本质上都是律法主义者，因为天然、属亚当的生命特点就是靠自己、为自己、荣耀自己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神审判人是要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人放弃天然生命而接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受基督的生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命、祝福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99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38200" y="-28678"/>
            <a:ext cx="1066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天然人（属肉体）的生命</a:t>
            </a:r>
            <a:endParaRPr lang="en-US" sz="5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69782" y="1337458"/>
            <a:ext cx="3113145" cy="4114800"/>
            <a:chOff x="2469782" y="914400"/>
            <a:chExt cx="3113145" cy="4114800"/>
          </a:xfrm>
        </p:grpSpPr>
        <p:pic>
          <p:nvPicPr>
            <p:cNvPr id="6" name="Picture 5" descr="http://2.bp.blogspot.com/-yUhWzxoH-Eg/T-s-0zEFCfI/AAAAAAAAAFo/6kUayvaHhm8/s1600/Fill_My_Heart_by_McFi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782" y="914400"/>
              <a:ext cx="3113145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343400" y="3962400"/>
              <a:ext cx="1127232" cy="9387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5500" dirty="0" smtClean="0">
                  <a:latin typeface="Apple Boy BTN" panose="020C0904040107040205" pitchFamily="34" charset="0"/>
                </a:rPr>
                <a:t>???</a:t>
              </a:r>
              <a:endParaRPr lang="en-US" sz="5500" dirty="0">
                <a:latin typeface="Apple Boy BTN" panose="020C0904040107040205" pitchFamily="34" charset="0"/>
              </a:endParaRPr>
            </a:p>
          </p:txBody>
        </p:sp>
      </p:grpSp>
      <p:pic>
        <p:nvPicPr>
          <p:cNvPr id="8" name="Picture 4" descr="https://lh6.googleusercontent.com/-CayGjDGsRIQ/UAJW342M0tI/AAAAAAAApjw/k2-ZB61xZZk/s506/255270_360018620734584_492637738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0"/>
          <a:stretch/>
        </p:blipFill>
        <p:spPr bwMode="auto">
          <a:xfrm>
            <a:off x="5699011" y="1261258"/>
            <a:ext cx="330363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een_with_hole_in_the_heart.2141213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8000"/>
          <a:stretch/>
        </p:blipFill>
        <p:spPr bwMode="auto">
          <a:xfrm>
            <a:off x="159138" y="1562100"/>
            <a:ext cx="21945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6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38200" y="-28678"/>
            <a:ext cx="1066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天然人（属肉体）的宗教</a:t>
            </a:r>
            <a:endParaRPr lang="en-US" sz="5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" name="Picture 2" descr="http://jwsurvey.org/wp-content/uploads/2014/02/proud-pharis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7172"/>
            <a:ext cx="3287889" cy="355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0.gstatic.com/images?q=tbn:ANd9GcQT1t4L0EKWH3O66mywGku26h_Y_sBajZjMbKVfUMiXTfHBotKtq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4900"/>
            <a:ext cx="467962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0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69782" y="1337458"/>
            <a:ext cx="3113145" cy="4114800"/>
            <a:chOff x="2469782" y="914400"/>
            <a:chExt cx="3113145" cy="4114800"/>
          </a:xfrm>
        </p:grpSpPr>
        <p:pic>
          <p:nvPicPr>
            <p:cNvPr id="6" name="Picture 5" descr="http://2.bp.blogspot.com/-yUhWzxoH-Eg/T-s-0zEFCfI/AAAAAAAAAFo/6kUayvaHhm8/s1600/Fill_My_Heart_by_McFi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782" y="914400"/>
              <a:ext cx="3113145" cy="411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343400" y="3962400"/>
              <a:ext cx="1127232" cy="9387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5500" dirty="0" smtClean="0">
                  <a:latin typeface="Apple Boy BTN" panose="020C0904040107040205" pitchFamily="34" charset="0"/>
                </a:rPr>
                <a:t>???</a:t>
              </a:r>
              <a:endParaRPr lang="en-US" sz="5500" dirty="0">
                <a:latin typeface="Apple Boy BTN" panose="020C0904040107040205" pitchFamily="34" charset="0"/>
              </a:endParaRPr>
            </a:p>
          </p:txBody>
        </p:sp>
      </p:grpSp>
      <p:pic>
        <p:nvPicPr>
          <p:cNvPr id="8" name="Picture 4" descr="https://lh6.googleusercontent.com/-CayGjDGsRIQ/UAJW342M0tI/AAAAAAAApjw/k2-ZB61xZZk/s506/255270_360018620734584_492637738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0"/>
          <a:stretch/>
        </p:blipFill>
        <p:spPr bwMode="auto">
          <a:xfrm>
            <a:off x="5699011" y="1261258"/>
            <a:ext cx="330363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een_with_hole_in_the_heart.21412132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8000"/>
          <a:stretch/>
        </p:blipFill>
        <p:spPr bwMode="auto">
          <a:xfrm>
            <a:off x="159138" y="1562100"/>
            <a:ext cx="21945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838200" y="-28678"/>
            <a:ext cx="1066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天然人（属肉体）的宗教</a:t>
            </a:r>
            <a:endParaRPr lang="en-US" sz="50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99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953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为外面作犹太人的，不是真犹太人；外面肉身的割礼，也不是真割礼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 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For he is not a Jew, which is one outwardly; neither </a:t>
            </a:r>
            <a:r>
              <a:rPr lang="en-US" altLang="zh-CN" sz="28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 that 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circumcision, which is outward in the flesh</a:t>
            </a:r>
            <a:r>
              <a:rPr lang="en-US" altLang="zh-CN" sz="28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endParaRPr lang="en-US" sz="28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968633"/>
            <a:ext cx="32304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律法是神对自己生命的描述，只有人领受了基督的生命才能达到律法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天然人努力出来的东西都不是神所要的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97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563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唯有里面作的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，才是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真犹太人；真割礼也是心里的，在乎灵，不在乎仪文。这人的称赞不是从人来的，乃是从神来的。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8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29 But 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he </a:t>
            </a:r>
            <a:r>
              <a:rPr lang="en-US" altLang="zh-CN" sz="28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a Jew, which is one inwardly; and circumcision </a:t>
            </a:r>
            <a:r>
              <a:rPr lang="en-US" altLang="zh-CN" sz="28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 that 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 the heart, in the spirit, </a:t>
            </a:r>
            <a:r>
              <a:rPr lang="en-US" altLang="zh-CN" sz="28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and</a:t>
            </a:r>
            <a:r>
              <a:rPr lang="en-US" altLang="zh-CN" sz="28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not in the letter; whose praise is not of men, but of God. </a:t>
            </a:r>
            <a:endParaRPr lang="en-US" sz="28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罗马书第二章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2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968633"/>
            <a:ext cx="3230447" cy="440120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神所有向人的要求都是祂亲自（通过人）来达到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9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9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 </a:t>
            </a:r>
            <a:r>
              <a:rPr lang="en-US" altLang="zh-CN" sz="29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5:17)</a:t>
            </a:r>
            <a:r>
              <a:rPr lang="zh-CN" altLang="en-US" sz="29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莫想我来要废掉律法和先知。</a:t>
            </a:r>
            <a:r>
              <a:rPr lang="zh-CN" altLang="en-US" sz="2900" b="1" u="sng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我来</a:t>
            </a:r>
            <a:r>
              <a:rPr lang="zh-CN" altLang="en-US" sz="29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不是要废掉，乃是要</a:t>
            </a:r>
            <a:r>
              <a:rPr lang="zh-CN" altLang="en-US" sz="2900" b="1" u="sng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成全</a:t>
            </a:r>
            <a:r>
              <a:rPr lang="zh-CN" altLang="en-US" sz="29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9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44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39623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样说来，犹太人有甚么长处？割礼有甚么益处呢？ </a:t>
            </a:r>
            <a:endParaRPr lang="en-US" altLang="zh-CN" sz="3000" b="1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0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What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advantage then hath the Jew? or what profit </a:t>
            </a:r>
            <a:r>
              <a:rPr lang="en-US" altLang="zh-CN" sz="3000" b="1" i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is there </a:t>
            </a:r>
            <a:r>
              <a:rPr lang="en-US" altLang="zh-CN" sz="30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of circumcision? </a:t>
            </a:r>
            <a:endParaRPr lang="en-US" sz="30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968633"/>
            <a:ext cx="52878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罗 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11:36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因为万有都是本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于祂，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倚靠祂，归于祂。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u="sng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3200" b="1" u="sng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心是属灵的接收</a:t>
            </a:r>
            <a:r>
              <a:rPr lang="zh-CN" altLang="en-US" sz="3200" b="1" u="sng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器（应该关注于赐予一切的神）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天然人关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注的却是自己的行为（箴 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21:2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人所行的，在自己眼中都看为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正。 ）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50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1" y="876300"/>
            <a:ext cx="472439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凡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事大有好处：第一是神的圣言交託他们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0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即便有不信的，这有何妨呢？难道他们的不信就废掉神的信么</a:t>
            </a:r>
            <a:r>
              <a:rPr lang="zh-CN" altLang="en-US" sz="3000" b="1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r>
              <a:rPr lang="en-US" altLang="zh-CN" sz="24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Much </a:t>
            </a:r>
            <a:r>
              <a:rPr lang="en-US" altLang="zh-CN" sz="24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every way: chiefly, because that unto them were committed the oracles of God. </a:t>
            </a:r>
            <a:r>
              <a:rPr lang="en-US" altLang="zh-CN" sz="2400" b="1" dirty="0" smtClean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 For </a:t>
            </a:r>
            <a:r>
              <a:rPr lang="en-US" altLang="zh-CN" sz="2400" b="1" dirty="0">
                <a:solidFill>
                  <a:srgbClr val="00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what if some did not believe? shall their unbelief make the faith of God without effect? </a:t>
            </a:r>
            <a:endParaRPr lang="en-US" sz="2400" b="1" dirty="0">
              <a:solidFill>
                <a:srgbClr val="00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8698" y="168414"/>
            <a:ext cx="58304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罗马书第三章 </a:t>
            </a:r>
            <a:r>
              <a:rPr lang="en-US" altLang="zh-CN" sz="40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Romans 3</a:t>
            </a:r>
            <a:endParaRPr lang="en-US" sz="40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968633"/>
            <a:ext cx="4297247" cy="458587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相关概念</a:t>
            </a:r>
            <a:endParaRPr lang="en-US" altLang="zh-CN" sz="3600" b="1" dirty="0" smtClean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神总是通过祂的道做事（创造、救赎、拯救、祝福</a:t>
            </a:r>
            <a:r>
              <a:rPr lang="en-US" altLang="zh-CN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），包括在物质界</a:t>
            </a:r>
            <a:endParaRPr lang="en-US" altLang="zh-CN" sz="3200" b="1" dirty="0" smtClean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摩 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3:7) 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主耶和华若不将奥秘指示他的仆人</a:t>
            </a:r>
            <a:r>
              <a:rPr lang="en-US" altLang="zh-CN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―</a:t>
            </a:r>
            <a:r>
              <a:rPr lang="zh-CN" altLang="en-US" sz="32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众先知，就一无所行</a:t>
            </a:r>
            <a:r>
              <a:rPr lang="zh-CN" altLang="en-US" sz="3200" b="1" dirty="0" smtClean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3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971</TotalTime>
  <Words>2162</Words>
  <Application>Microsoft Office PowerPoint</Application>
  <PresentationFormat>On-screen Show (16:10)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宋体</vt:lpstr>
      <vt:lpstr>微软雅黑</vt:lpstr>
      <vt:lpstr>楷体</vt:lpstr>
      <vt:lpstr>黑体</vt:lpstr>
      <vt:lpstr>Apple Boy BTN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118</cp:revision>
  <dcterms:created xsi:type="dcterms:W3CDTF">2011-09-04T18:01:24Z</dcterms:created>
  <dcterms:modified xsi:type="dcterms:W3CDTF">2014-11-15T20:22:31Z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  <property fmtid="{D5CDD505-2E9C-101B-9397-08002B2CF9AE}" pid="3" name="IsMyDocuments">
    <vt:bool>true</vt:bool>
  </property>
</Properties>
</file>