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24"/>
  </p:notesMasterIdLst>
  <p:sldIdLst>
    <p:sldId id="343" r:id="rId6"/>
    <p:sldId id="346" r:id="rId7"/>
    <p:sldId id="347" r:id="rId8"/>
    <p:sldId id="348" r:id="rId9"/>
    <p:sldId id="349" r:id="rId10"/>
    <p:sldId id="350" r:id="rId11"/>
    <p:sldId id="351" r:id="rId12"/>
    <p:sldId id="354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52" r:id="rId21"/>
    <p:sldId id="353" r:id="rId22"/>
    <p:sldId id="355" r:id="rId2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624" y="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96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37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8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99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54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24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96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6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38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37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9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0" r="-10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676" y="1104900"/>
            <a:ext cx="784541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因信称</a:t>
            </a:r>
            <a:r>
              <a:rPr lang="zh-CN" altLang="en-US" sz="8800" b="1" dirty="0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义</a:t>
            </a:r>
            <a:r>
              <a:rPr lang="en-US" altLang="zh-CN" sz="8800" b="1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(4</a:t>
            </a:r>
            <a:r>
              <a:rPr lang="zh-CN" altLang="en-US" sz="8800" b="1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8800" b="1" dirty="0" smtClean="0">
              <a:solidFill>
                <a:srgbClr val="FFFF0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4400" b="1" dirty="0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Righteousness through faith</a:t>
            </a:r>
          </a:p>
          <a:p>
            <a:pPr algn="ctr"/>
            <a:endParaRPr lang="en-US" altLang="zh-CN" sz="6000" b="1" dirty="0" smtClean="0">
              <a:solidFill>
                <a:srgbClr val="00B0F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（罗马书</a:t>
            </a:r>
            <a:r>
              <a:rPr lang="en-US" altLang="zh-CN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1-5</a:t>
            </a:r>
            <a:r>
              <a:rPr lang="zh-CN" altLang="en-US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章）</a:t>
            </a:r>
            <a:endParaRPr lang="en-US" sz="6000" b="1" dirty="0">
              <a:solidFill>
                <a:srgbClr val="00B0F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181100"/>
            <a:ext cx="8686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从此以后，你的名不再叫亚伯兰，要叫亚伯拉罕，因为我已立你作多国的父。</a:t>
            </a:r>
          </a:p>
          <a:p>
            <a:r>
              <a:rPr lang="en-US" altLang="zh-CN" sz="40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我必使你的后裔极其繁多；国度从你而立，君王从你而出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90500"/>
            <a:ext cx="3137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创世记</a:t>
            </a:r>
            <a:r>
              <a:rPr lang="en-US" altLang="zh-CN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26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181100"/>
            <a:ext cx="868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我要与你并你世世代代的后裔坚立我的约，作永远的约，是要作你和你后裔的　神。</a:t>
            </a:r>
          </a:p>
          <a:p>
            <a:r>
              <a:rPr lang="en-US" altLang="zh-CN" sz="40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我要将你现在寄居的地，就是迦南全地，赐给你和你的后裔永远为业，我也必作他们的　神。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190500"/>
            <a:ext cx="3137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创世记</a:t>
            </a:r>
            <a:r>
              <a:rPr lang="en-US" altLang="zh-CN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390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181100"/>
            <a:ext cx="8686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 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神又对亚伯拉罕说：你和你的后裔必世世代代遵守我的约。</a:t>
            </a:r>
          </a:p>
          <a:p>
            <a:r>
              <a:rPr lang="en-US" altLang="zh-CN" sz="40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你们所有的男子都要受割礼；这就是我与你并你的后裔所立的约，是你们所当遵守的。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190500"/>
            <a:ext cx="3137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创世记</a:t>
            </a:r>
            <a:r>
              <a:rPr lang="en-US" altLang="zh-CN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706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181100"/>
            <a:ext cx="868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 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你们都要受割礼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原文作割阳皮；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节同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；这是我与你们立约的證据。</a:t>
            </a:r>
          </a:p>
          <a:p>
            <a:r>
              <a:rPr lang="en-US" altLang="zh-CN" sz="40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 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你们世世代代的男子，无论是家里生的，是在你后裔之外用银子从外人买的，生下来第八日，都要受割礼。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190500"/>
            <a:ext cx="3137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创世记</a:t>
            </a:r>
            <a:r>
              <a:rPr lang="en-US" altLang="zh-CN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584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181100"/>
            <a:ext cx="8686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 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你家里生的和你用银子买的，都必须受割礼。这样，我的约就立在你们肉体上作永远的约。</a:t>
            </a:r>
          </a:p>
          <a:p>
            <a:r>
              <a:rPr lang="en-US" altLang="zh-CN" sz="40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 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但不受割礼的男子必从民中剪除，因他背了我的约。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190500"/>
            <a:ext cx="3137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创世记</a:t>
            </a:r>
            <a:r>
              <a:rPr lang="en-US" altLang="zh-CN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46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181100"/>
            <a:ext cx="8686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 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神又对亚伯拉罕说：你的妻子撒莱不可再叫撒莱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，她的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名要叫撒拉。</a:t>
            </a:r>
          </a:p>
          <a:p>
            <a:r>
              <a:rPr lang="en-US" altLang="zh-CN" sz="40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 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我必赐福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给她，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也要使你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从她得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一个儿子。我要赐福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给她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她也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要作多国之母；必有百姓的君王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从她而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190500"/>
            <a:ext cx="3137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创世记</a:t>
            </a:r>
            <a:r>
              <a:rPr lang="en-US" altLang="zh-CN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0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638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29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唯有里面作的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，才是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真犹太人；真割礼也是心里的，在乎灵，不在乎仪文。这人的称赞不是从人来的，乃是从神来的。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28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29 But </a:t>
            </a:r>
            <a:r>
              <a:rPr lang="en-US" altLang="zh-CN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he </a:t>
            </a:r>
            <a:r>
              <a:rPr lang="en-US" altLang="zh-CN" sz="28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is</a:t>
            </a:r>
            <a:r>
              <a:rPr lang="en-US" altLang="zh-CN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a Jew, which is one inwardly; and circumcision </a:t>
            </a:r>
            <a:r>
              <a:rPr lang="en-US" altLang="zh-CN" sz="28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is that </a:t>
            </a:r>
            <a:r>
              <a:rPr lang="en-US" altLang="zh-CN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of the heart, in the spirit, </a:t>
            </a:r>
            <a:r>
              <a:rPr lang="en-US" altLang="zh-CN" sz="28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and</a:t>
            </a:r>
            <a:r>
              <a:rPr lang="en-US" altLang="zh-CN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not in the letter; whose praise is not of men, but of God. </a:t>
            </a:r>
            <a:endParaRPr lang="en-US" sz="28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罗马书第二章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2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968633"/>
            <a:ext cx="32304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 </a:t>
            </a: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2:11)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你们在他里面也受了不是人手所行的割礼，乃是基督使你们脱去肉体情慾的割礼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469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638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29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唯有里面作的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，才是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真犹太人；真割礼也是心里的，在乎灵，不在乎仪文。这人的称赞不是从人来的，乃是从神来的。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28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29 But </a:t>
            </a:r>
            <a:r>
              <a:rPr lang="en-US" altLang="zh-CN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he </a:t>
            </a:r>
            <a:r>
              <a:rPr lang="en-US" altLang="zh-CN" sz="28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is</a:t>
            </a:r>
            <a:r>
              <a:rPr lang="en-US" altLang="zh-CN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a Jew, which is one inwardly; and circumcision </a:t>
            </a:r>
            <a:r>
              <a:rPr lang="en-US" altLang="zh-CN" sz="28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is that </a:t>
            </a:r>
            <a:r>
              <a:rPr lang="en-US" altLang="zh-CN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of the heart, in the spirit, </a:t>
            </a:r>
            <a:r>
              <a:rPr lang="en-US" altLang="zh-CN" sz="28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and</a:t>
            </a:r>
            <a:r>
              <a:rPr lang="en-US" altLang="zh-CN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not in the letter; whose praise is not of men, but of God. </a:t>
            </a:r>
            <a:endParaRPr lang="en-US" sz="28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罗马书第二章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2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968633"/>
            <a:ext cx="32304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 </a:t>
            </a: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2:12)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你们既受洗与他一同埋葬，也就在此与他一同复活，都因信那叫他从死里复活神的功用。 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254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638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29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唯有里面作的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，才是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真犹太人；真割礼也是心里的，在乎灵，不在乎仪文。这人的称赞不是从人来的，乃是从神来的。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28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29 But </a:t>
            </a:r>
            <a:r>
              <a:rPr lang="en-US" altLang="zh-CN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he </a:t>
            </a:r>
            <a:r>
              <a:rPr lang="en-US" altLang="zh-CN" sz="28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is</a:t>
            </a:r>
            <a:r>
              <a:rPr lang="en-US" altLang="zh-CN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a Jew, which is one inwardly; and circumcision </a:t>
            </a:r>
            <a:r>
              <a:rPr lang="en-US" altLang="zh-CN" sz="28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is that </a:t>
            </a:r>
            <a:r>
              <a:rPr lang="en-US" altLang="zh-CN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of the heart, in the spirit, </a:t>
            </a:r>
            <a:r>
              <a:rPr lang="en-US" altLang="zh-CN" sz="28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and</a:t>
            </a:r>
            <a:r>
              <a:rPr lang="en-US" altLang="zh-CN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not in the letter; whose praise is not of men, but of God. </a:t>
            </a:r>
            <a:endParaRPr lang="en-US" sz="28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罗马书第二章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2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968633"/>
            <a:ext cx="32304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腓 </a:t>
            </a: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3:3)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因为真受割礼的，乃是我们这以神的灵敬拜、在基督耶稣里夸口、不靠着肉体的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83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6387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称为犹太人，又倚靠律法，且指着神夸口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既从律法中受了教训，就晓得神的旨意，也能分别是非（或作：也喜爱那美好的事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）；</a:t>
            </a:r>
            <a:r>
              <a:rPr lang="en-US" altLang="zh-CN" sz="26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 Behold</a:t>
            </a:r>
            <a:r>
              <a:rPr lang="en-US" altLang="zh-CN" sz="26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 thou art called a Jew, and </a:t>
            </a:r>
            <a:r>
              <a:rPr lang="en-US" altLang="zh-CN" sz="26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restest</a:t>
            </a:r>
            <a:r>
              <a:rPr lang="en-US" altLang="zh-CN" sz="26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in the law, and </a:t>
            </a:r>
            <a:r>
              <a:rPr lang="en-US" altLang="zh-CN" sz="26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makest</a:t>
            </a:r>
            <a:r>
              <a:rPr lang="en-US" altLang="zh-CN" sz="26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thy boast of God, </a:t>
            </a:r>
            <a:r>
              <a:rPr lang="en-US" altLang="zh-CN" sz="26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 And </a:t>
            </a:r>
            <a:r>
              <a:rPr lang="en-US" altLang="zh-CN" sz="26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knowest</a:t>
            </a:r>
            <a:r>
              <a:rPr lang="en-US" altLang="zh-CN" sz="26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6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his</a:t>
            </a:r>
            <a:r>
              <a:rPr lang="en-US" altLang="zh-CN" sz="26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will, and </a:t>
            </a:r>
            <a:r>
              <a:rPr lang="en-US" altLang="zh-CN" sz="26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approvest</a:t>
            </a:r>
            <a:r>
              <a:rPr lang="en-US" altLang="zh-CN" sz="26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the things that are more excellent, being instructed out of the law; </a:t>
            </a:r>
            <a:endParaRPr lang="en-US" sz="26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罗马书第二章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2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968633"/>
            <a:ext cx="32304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律法是神对自己生命的描述，只有人领受了基督的生命才能达到律法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自我中心的天然人注定会偏离神的律法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577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56259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又深信自己是给瞎子领路的，是黑暗中人的光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20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是蠢笨人的师傅，是小孩子的先生，在律法上有知识和真理的模范。     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6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 And </a:t>
            </a:r>
            <a:r>
              <a:rPr lang="en-US" altLang="zh-CN" sz="26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art confident that thou thyself art a guide of the blind, a light of them which are in darkness, 20 An instructor of the foolish, a teacher of babes, which hast the form of knowledge and of the truth in the law. </a:t>
            </a:r>
            <a:endParaRPr lang="en-US" sz="26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罗马书第二章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2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968633"/>
            <a:ext cx="32304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律法是神对自己生命的描述，只有人领受了基督的生命才能达到律法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自我中心的天然人注定会偏离神的律法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709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79119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你既是教导别人，还不教导自己么？你讲说人不可偷窃，自己还偷窃么？ </a:t>
            </a:r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22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说人不可姦淫，自己还姦淫么？你厌恶偶象，自己还偷窃庙中之物么？ </a:t>
            </a:r>
            <a:r>
              <a:rPr lang="en-US" altLang="zh-CN" sz="22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 </a:t>
            </a:r>
            <a:r>
              <a:rPr lang="en-US" altLang="zh-CN" sz="22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Thou therefore which </a:t>
            </a:r>
            <a:r>
              <a:rPr lang="en-US" altLang="zh-CN" sz="22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teachest</a:t>
            </a:r>
            <a:r>
              <a:rPr lang="en-US" altLang="zh-CN" sz="22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another, </a:t>
            </a:r>
            <a:r>
              <a:rPr lang="en-US" altLang="zh-CN" sz="22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teachest</a:t>
            </a:r>
            <a:r>
              <a:rPr lang="en-US" altLang="zh-CN" sz="22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thou not thyself? thou that </a:t>
            </a:r>
            <a:r>
              <a:rPr lang="en-US" altLang="zh-CN" sz="22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preachest</a:t>
            </a:r>
            <a:r>
              <a:rPr lang="en-US" altLang="zh-CN" sz="22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a man should not steal, </a:t>
            </a:r>
            <a:r>
              <a:rPr lang="en-US" altLang="zh-CN" sz="22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dost</a:t>
            </a:r>
            <a:r>
              <a:rPr lang="en-US" altLang="zh-CN" sz="22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thou steal? </a:t>
            </a:r>
            <a:r>
              <a:rPr lang="en-US" altLang="zh-CN" sz="22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22 Thou </a:t>
            </a:r>
            <a:r>
              <a:rPr lang="en-US" altLang="zh-CN" sz="22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that </a:t>
            </a:r>
            <a:r>
              <a:rPr lang="en-US" altLang="zh-CN" sz="22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sayest</a:t>
            </a:r>
            <a:r>
              <a:rPr lang="en-US" altLang="zh-CN" sz="22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a man should not commit adultery, </a:t>
            </a:r>
            <a:r>
              <a:rPr lang="en-US" altLang="zh-CN" sz="22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dost</a:t>
            </a:r>
            <a:r>
              <a:rPr lang="en-US" altLang="zh-CN" sz="22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thou commit adultery? thou that </a:t>
            </a:r>
            <a:r>
              <a:rPr lang="en-US" altLang="zh-CN" sz="22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abhorrest</a:t>
            </a:r>
            <a:r>
              <a:rPr lang="en-US" altLang="zh-CN" sz="22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idols, </a:t>
            </a:r>
            <a:r>
              <a:rPr lang="en-US" altLang="zh-CN" sz="22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dost</a:t>
            </a:r>
            <a:r>
              <a:rPr lang="en-US" altLang="zh-CN" sz="22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thou commit sacrilege? </a:t>
            </a:r>
            <a:endParaRPr lang="en-US" sz="22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罗马书第二章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2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968633"/>
            <a:ext cx="32304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律法是神对自己生命的描述，只有人领受了基督的生命才能达到律法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自我中心的天然人注定会偏离神的律法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73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410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23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指着律法夸口，自己倒犯律法，玷辱神么？ </a:t>
            </a:r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的名在外邦人中，因你们受了亵渎，正如经上所记的。</a:t>
            </a:r>
            <a:r>
              <a:rPr lang="zh-CN" altLang="en-US" sz="28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23 Thou </a:t>
            </a:r>
            <a:r>
              <a:rPr lang="en-US" altLang="zh-CN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that </a:t>
            </a:r>
            <a:r>
              <a:rPr lang="en-US" altLang="zh-CN" sz="28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makest</a:t>
            </a:r>
            <a:r>
              <a:rPr lang="en-US" altLang="zh-CN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thy boast of the law, through breaking the law </a:t>
            </a:r>
            <a:r>
              <a:rPr lang="en-US" altLang="zh-CN" sz="28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dishonourest</a:t>
            </a:r>
            <a:r>
              <a:rPr lang="en-US" altLang="zh-CN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thou God? </a:t>
            </a:r>
            <a:r>
              <a:rPr lang="en-US" altLang="zh-CN" sz="28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 For </a:t>
            </a:r>
            <a:r>
              <a:rPr lang="en-US" altLang="zh-CN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the name of God is blasphemed among the Gentiles through you, as it is written. </a:t>
            </a:r>
            <a:endParaRPr lang="en-US" sz="28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罗马书第二章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2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http://jwsurvey.org/wp-content/uploads/2014/02/proud-pharis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24100"/>
            <a:ext cx="3139722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46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876300"/>
            <a:ext cx="903620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若是行律法的，割礼固然于你有益；若是犯律法的，你的割礼就算不得割礼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26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所以那未受割礼的，若遵守律法的条例，他虽然未受割礼，岂不算是有割礼么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而且那本来未受割礼的，若能全守律法，岂不是要审判你这有仪文和割礼竟犯律法的人么？ </a:t>
            </a:r>
            <a:r>
              <a:rPr lang="en-US" altLang="zh-CN" sz="22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 For </a:t>
            </a:r>
            <a:r>
              <a:rPr lang="en-US" altLang="zh-CN" sz="22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circumcision verily </a:t>
            </a:r>
            <a:r>
              <a:rPr lang="en-US" altLang="zh-CN" sz="22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profiteth</a:t>
            </a:r>
            <a:r>
              <a:rPr lang="en-US" altLang="zh-CN" sz="22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 if thou keep the law: but if thou be a breaker of the law, thy circumcision is made </a:t>
            </a:r>
            <a:r>
              <a:rPr lang="en-US" altLang="zh-CN" sz="22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uncircumcision</a:t>
            </a:r>
            <a:r>
              <a:rPr lang="en-US" altLang="zh-CN" sz="22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 26 </a:t>
            </a:r>
            <a:r>
              <a:rPr lang="en-US" altLang="zh-CN" sz="22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Therefore if the </a:t>
            </a:r>
            <a:r>
              <a:rPr lang="en-US" altLang="zh-CN" sz="22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uncircumcision</a:t>
            </a:r>
            <a:r>
              <a:rPr lang="en-US" altLang="zh-CN" sz="22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keep the righteousness of the law, shall not his </a:t>
            </a:r>
            <a:r>
              <a:rPr lang="en-US" altLang="zh-CN" sz="22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uncircumcision</a:t>
            </a:r>
            <a:r>
              <a:rPr lang="en-US" altLang="zh-CN" sz="22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be counted for circumcision? </a:t>
            </a:r>
            <a:r>
              <a:rPr lang="en-US" altLang="zh-CN" sz="22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27 And </a:t>
            </a:r>
            <a:r>
              <a:rPr lang="en-US" altLang="zh-CN" sz="22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shall not </a:t>
            </a:r>
            <a:r>
              <a:rPr lang="en-US" altLang="zh-CN" sz="22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uncircumcision</a:t>
            </a:r>
            <a:r>
              <a:rPr lang="en-US" altLang="zh-CN" sz="22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which is by nature, if it fulfil the law, judge thee, who by the letter and circumcision </a:t>
            </a:r>
            <a:r>
              <a:rPr lang="en-US" altLang="zh-CN" sz="22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dost</a:t>
            </a:r>
            <a:r>
              <a:rPr lang="en-US" altLang="zh-CN" sz="22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transgress the law? </a:t>
            </a:r>
            <a:endParaRPr lang="en-US" sz="22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罗马书第二章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2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45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953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28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为外面作犹太人的，不是真犹太人；外面肉身的割礼，也不是真割礼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28 </a:t>
            </a:r>
            <a:r>
              <a:rPr lang="en-US" altLang="zh-CN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For he is not a Jew, which is one outwardly; neither </a:t>
            </a:r>
            <a:r>
              <a:rPr lang="en-US" altLang="zh-CN" sz="28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is that </a:t>
            </a:r>
            <a:r>
              <a:rPr lang="en-US" altLang="zh-CN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circumcision, which is outward in the flesh</a:t>
            </a:r>
            <a:r>
              <a:rPr lang="en-US" altLang="zh-CN" sz="28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en-US" sz="28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罗马书第二章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2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968633"/>
            <a:ext cx="32304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律法是神对自己生命的描述，只有人领受了基督的生命才能达到律法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天然人努力出来的东西都不是神所要的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52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638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29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唯有里面作的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，才是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真犹太人；真割礼也是心里的，在乎灵，不在乎仪文。这人的称赞不是从人来的，乃是从神来的。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28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29 But </a:t>
            </a:r>
            <a:r>
              <a:rPr lang="en-US" altLang="zh-CN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he </a:t>
            </a:r>
            <a:r>
              <a:rPr lang="en-US" altLang="zh-CN" sz="28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is</a:t>
            </a:r>
            <a:r>
              <a:rPr lang="en-US" altLang="zh-CN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a Jew, which is one inwardly; and circumcision </a:t>
            </a:r>
            <a:r>
              <a:rPr lang="en-US" altLang="zh-CN" sz="28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is that </a:t>
            </a:r>
            <a:r>
              <a:rPr lang="en-US" altLang="zh-CN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of the heart, in the spirit, </a:t>
            </a:r>
            <a:r>
              <a:rPr lang="en-US" altLang="zh-CN" sz="28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and</a:t>
            </a:r>
            <a:r>
              <a:rPr lang="en-US" altLang="zh-CN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not in the letter; whose praise is not of men, but of God. </a:t>
            </a:r>
            <a:endParaRPr lang="en-US" sz="28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罗马书第二章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2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968633"/>
            <a:ext cx="3230447" cy="440120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神所有向人的要求都是祂亲自（通过人）来达到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9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9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 </a:t>
            </a:r>
            <a:r>
              <a:rPr lang="en-US" altLang="zh-CN" sz="29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5:17)</a:t>
            </a:r>
            <a:r>
              <a:rPr lang="zh-CN" altLang="en-US" sz="29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莫想我来要废掉律法和先知。</a:t>
            </a:r>
            <a:r>
              <a:rPr lang="zh-CN" altLang="en-US" sz="2900" b="1" u="sng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我来</a:t>
            </a:r>
            <a:r>
              <a:rPr lang="zh-CN" altLang="en-US" sz="29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不是要废掉，乃是要</a:t>
            </a:r>
            <a:r>
              <a:rPr lang="zh-CN" altLang="en-US" sz="2900" b="1" u="sng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成全</a:t>
            </a:r>
            <a:r>
              <a:rPr lang="zh-CN" altLang="en-US" sz="29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9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89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181100"/>
            <a:ext cx="868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亚伯兰年九十九岁的时候，耶和华向他显现，对他说：我是全能的神。你当在我面前作完全人，</a:t>
            </a:r>
          </a:p>
          <a:p>
            <a:r>
              <a:rPr lang="en-US" altLang="zh-CN" sz="40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我就与你立约，使你的后裔极其繁多。</a:t>
            </a:r>
          </a:p>
          <a:p>
            <a:r>
              <a:rPr lang="en-US" altLang="zh-CN" sz="40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亚伯兰俯伏在地；　神又对他说：</a:t>
            </a:r>
          </a:p>
          <a:p>
            <a:r>
              <a:rPr lang="en-US" altLang="zh-CN" sz="40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我与你立约：你要作多国的父。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190500"/>
            <a:ext cx="3137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创世记</a:t>
            </a:r>
            <a:r>
              <a:rPr lang="en-US" altLang="zh-CN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1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781</TotalTime>
  <Words>2025</Words>
  <Application>Microsoft Office PowerPoint</Application>
  <PresentationFormat>On-screen Show (16:10)</PresentationFormat>
  <Paragraphs>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微软雅黑</vt:lpstr>
      <vt:lpstr>楷体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97</cp:revision>
  <dcterms:created xsi:type="dcterms:W3CDTF">2011-09-04T18:01:24Z</dcterms:created>
  <dcterms:modified xsi:type="dcterms:W3CDTF">2014-11-02T15:21:21Z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