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8"/>
  </p:notesMasterIdLst>
  <p:sldIdLst>
    <p:sldId id="343" r:id="rId6"/>
    <p:sldId id="281" r:id="rId7"/>
    <p:sldId id="282" r:id="rId8"/>
    <p:sldId id="344" r:id="rId9"/>
    <p:sldId id="345" r:id="rId10"/>
    <p:sldId id="283" r:id="rId11"/>
    <p:sldId id="284" r:id="rId12"/>
    <p:sldId id="346" r:id="rId13"/>
    <p:sldId id="285" r:id="rId14"/>
    <p:sldId id="347" r:id="rId15"/>
    <p:sldId id="286" r:id="rId16"/>
    <p:sldId id="287" r:id="rId1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83" d="100"/>
          <a:sy n="183" d="100"/>
        </p:scale>
        <p:origin x="-1112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4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10/26/14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6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10/26/14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37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10/26/14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10/26/14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10/26/14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54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10/26/14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24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10/26/14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9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10/26/14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6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10/26/14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10/26/14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37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10/26/14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10/26/14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0" r="-1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676" y="1104900"/>
            <a:ext cx="784541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因信称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义</a:t>
            </a:r>
            <a:r>
              <a:rPr lang="en-US" altLang="zh-CN" sz="8800" b="1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(3</a:t>
            </a:r>
            <a:r>
              <a:rPr lang="zh-CN" altLang="en-US" sz="8800" b="1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8800" b="1" dirty="0" smtClean="0">
              <a:solidFill>
                <a:srgbClr val="FFFF0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44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Righteousness through faith</a:t>
            </a:r>
          </a:p>
          <a:p>
            <a:pPr algn="ctr"/>
            <a:endParaRPr lang="en-US" altLang="zh-CN" sz="6000" b="1" dirty="0" smtClean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（罗马书</a:t>
            </a:r>
            <a:r>
              <a:rPr lang="en-US" altLang="zh-CN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1-5</a:t>
            </a:r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6000" b="1" dirty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562599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凡没有律法犯了罪的，也必不按律法灭亡；凡在律法以下犯了罪的，也必按律法受审判。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（原来在神面前，不是听律法的为义，乃是行律法的称义。 </a:t>
            </a:r>
            <a:r>
              <a:rPr lang="en-US" altLang="zh-CN" sz="23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 For as many as have sinned without law shall also perish without law: and as many as have sinned in the law shall be judged by the law; 13 (For not the hearers of the law </a:t>
            </a:r>
            <a:r>
              <a:rPr lang="en-US" altLang="zh-CN" sz="2300" b="1" i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are</a:t>
            </a:r>
            <a:r>
              <a:rPr lang="en-US" altLang="zh-CN" sz="23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just before God, but the doers of the law shall be justified. </a:t>
            </a:r>
            <a:endParaRPr lang="en-US" sz="23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968633"/>
            <a:ext cx="3459047" cy="4570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律法不只定规了神对人的要求，也定规了神对违犯律法者的审判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19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9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19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 </a:t>
            </a:r>
            <a:r>
              <a:rPr lang="en-US" altLang="zh-CN" sz="19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3:10) </a:t>
            </a:r>
            <a:r>
              <a:rPr lang="zh-CN" altLang="en-US" sz="19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凡以行律法为本的，都是被咒诅的；因为经上记着：凡不常照律法书上所记一切之事去行的，就被咒诅</a:t>
            </a:r>
            <a:r>
              <a:rPr lang="zh-CN" altLang="en-US" sz="19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9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715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76300"/>
            <a:ext cx="9036205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有律法的外邦人若顺着本性行律法上的事，他们虽然没有律法，自己就是自己的律法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这是显出律法的功用刻在他们心里，他们是非之心同作见證，并且他们的思念互相较量，或以为是，或以为非。）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 For when the Gentiles, which have not the law, do by nature the things contained in the law, these, having not the law, are a law unto themselves: 15 Which shew the work of the law written in their hearts, their conscience also bearing witness, and </a:t>
            </a:r>
            <a:r>
              <a:rPr lang="en-US" altLang="zh-CN" sz="2700" b="1" i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their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thoughts the mean while accusing or else excusing one another;) 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024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365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就在神藉耶稣基督审判人隐秘事的日子，照着我的福音所言。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 In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 day when God shall judge the secrets of men by Jesus Christ according to my gospel.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://media.merchantcircle.com/37093957/Chris-scales%20of%20justice_ful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103" y="1060906"/>
            <a:ext cx="45720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turelovequotes.com/wp-content/uploads/2013/05/words-in-a-shape-of-he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57300"/>
            <a:ext cx="126873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7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2577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这论断人的，无论你是谁，也无可推诿。你在甚么事上论断人，就在甚么事上定自己的罪；因你这论断人的，自己所行却和别人一样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5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Therefore </a:t>
            </a:r>
            <a:r>
              <a:rPr lang="en-US" altLang="zh-CN" sz="25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thou art inexcusable, </a:t>
            </a:r>
            <a:r>
              <a:rPr lang="en-US" altLang="zh-CN" sz="25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 </a:t>
            </a:r>
            <a:r>
              <a:rPr lang="en-US" altLang="zh-CN" sz="25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man, whosoever thou art that </a:t>
            </a:r>
            <a:r>
              <a:rPr lang="en-US" altLang="zh-CN" sz="25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judgest</a:t>
            </a:r>
            <a:r>
              <a:rPr lang="en-US" altLang="zh-CN" sz="25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for wherein thou </a:t>
            </a:r>
            <a:r>
              <a:rPr lang="en-US" altLang="zh-CN" sz="25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judgest</a:t>
            </a:r>
            <a:r>
              <a:rPr lang="en-US" altLang="zh-CN" sz="25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another, thou </a:t>
            </a:r>
            <a:r>
              <a:rPr lang="en-US" altLang="zh-CN" sz="25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condemnest</a:t>
            </a:r>
            <a:r>
              <a:rPr lang="en-US" altLang="zh-CN" sz="25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thyself; for thou that </a:t>
            </a:r>
            <a:r>
              <a:rPr lang="en-US" altLang="zh-CN" sz="25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judgest</a:t>
            </a:r>
            <a:r>
              <a:rPr lang="en-US" altLang="zh-CN" sz="25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5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doest</a:t>
            </a:r>
            <a:r>
              <a:rPr lang="en-US" altLang="zh-CN" sz="25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 same things. </a:t>
            </a:r>
            <a:endParaRPr lang="en-US" sz="25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968633"/>
            <a:ext cx="36876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箴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21:2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人所行的，在自己眼中都看为正；唯有耶和华衡量人心。 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所有天然人生命的本质都一样（从亚当来属肉体的生命）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780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4863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们知道这样行的人，神必照真理审判他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你这人哪，你论断行这样事的人，自己所行的却和别人一样，你以为能逃脱神的审判么？ </a:t>
            </a:r>
            <a:r>
              <a:rPr lang="en-US" altLang="zh-CN" sz="23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But </a:t>
            </a:r>
            <a:r>
              <a:rPr lang="en-US" altLang="zh-CN" sz="23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we are sure that the judgment of God is according to truth against them which commit such things. </a:t>
            </a:r>
            <a:r>
              <a:rPr lang="en-US" altLang="zh-CN" sz="23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And </a:t>
            </a:r>
            <a:r>
              <a:rPr lang="en-US" altLang="zh-CN" sz="23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thinkest</a:t>
            </a:r>
            <a:r>
              <a:rPr lang="en-US" altLang="zh-CN" sz="23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thou this, O man, that </a:t>
            </a:r>
            <a:r>
              <a:rPr lang="en-US" altLang="zh-CN" sz="23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judgest</a:t>
            </a:r>
            <a:r>
              <a:rPr lang="en-US" altLang="zh-CN" sz="23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them which do such things, and </a:t>
            </a:r>
            <a:r>
              <a:rPr lang="en-US" altLang="zh-CN" sz="23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doest</a:t>
            </a:r>
            <a:r>
              <a:rPr lang="en-US" altLang="zh-CN" sz="23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 same, that thou shalt escape the judgment of God? </a:t>
            </a:r>
            <a:endParaRPr lang="en-US" sz="23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968633"/>
            <a:ext cx="3611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论断人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(judge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是用自己作为标准来衡量别人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按真理分辨是非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(judge)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是用真理作为标准衡量所有人，包括自己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98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8562"/>
            <a:ext cx="441959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是你藐视他丰富的恩慈、宽容、忍耐，不晓得他的恩慈是领你悔改呢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Or </a:t>
            </a:r>
            <a:r>
              <a:rPr lang="en-US" altLang="zh-CN" sz="28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despisest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thou the riches of his goodness and forbearance and longsuffering; not knowing that the goodness of God </a:t>
            </a:r>
            <a:r>
              <a:rPr lang="en-US" altLang="zh-CN" sz="28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leadeth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thee to repentance? </a:t>
            </a:r>
            <a:endParaRPr lang="en-US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968633"/>
            <a:ext cx="4373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</a:t>
            </a:r>
            <a:r>
              <a:rPr lang="zh-CN" altLang="en-US" sz="32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法下人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靠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自己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的悔改是试图努力改变不好的思想、行为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在恩典下，新约里真正的悔改是要人（通过福音）接受基督的生命以至于可以彻底改变人的本质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2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5626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竟任着你刚硬不悔改的心，为自己积蓄忿怒，以致神震怒，显他公义审判的日子来到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他必照各人的行为报应各人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But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after thy hardness and impenitent heart </a:t>
            </a:r>
            <a:r>
              <a:rPr lang="en-US" altLang="zh-CN" sz="27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treasurest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up unto thyself wrath against the day of wrath and revelation of the righteous judgment of God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 6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Who will render to every man according to his deeds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2" y="968633"/>
            <a:ext cx="3382846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今天是恩典时代，是神通过福音拯救人的日子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但种与收的律仍运行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外面的行为是内心（所喜爱）思想的表达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146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902881"/>
            <a:ext cx="4953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凡恒心行善、寻求荣耀、尊贵，和不能朽坏之福的，就以永生报应他们； 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 To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them who by patient continuance in well doing seek for glory and </a:t>
            </a:r>
            <a:r>
              <a:rPr lang="en-US" altLang="zh-CN" sz="27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honour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and immortality, eternal life: 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968633"/>
            <a:ext cx="42210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外面的行为是内心（所喜爱）思想的表达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u="sng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人心是属灵的接收器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神的审判是给人心里真正想要的（这才绝对地公平）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345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64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有结党、不顺从真理、反顺从不义的，就以忿怒、恼恨报应他们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 But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unto them that are contentious, and do not obey the truth, but obey unrighteousness, indignation and wrath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968633"/>
            <a:ext cx="42210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外面的行为是内心（所喜爱）思想的表达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u="sng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人心是属灵的接收器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神的审判是给人心里真正想要的（这才绝对地公平）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273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8005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将患难、困苦加给一切作恶的人，先是犹太人，后是希腊人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却将荣耀、尊贵、平安加给一切行善的人，先是犹太人，后是希腊人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2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 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Tribulation and anguish, upon every soul of man that doeth evil, of the Jew first, and also of the Gentile; </a:t>
            </a:r>
            <a:r>
              <a:rPr lang="en-US" altLang="zh-CN" sz="22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 But 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glory,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honour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and peace, to every man that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worketh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good, to the Jew first, and also to the Gentile</a:t>
            </a:r>
            <a:r>
              <a:rPr lang="en-US" altLang="zh-CN" sz="22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sz="22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968633"/>
            <a:ext cx="42210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外面的行为是内心（所喜爱）思想的表达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u="sng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人心是属灵的接收器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神的审判是给人心里真正想要的（这才绝对地公平）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475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22097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因为神不偏待人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there is no respect of persons with God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968633"/>
            <a:ext cx="63546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神总是按同样的原则对待所有人（这不是说神对待所有人都一样：诗 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18:25-26 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慈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爱的人，你以慈爱待他；完全的人，你以完全待他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。清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洁的人，你以清洁待他；乖僻的人，你以弯曲待他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。）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u="sng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人心是属灵的接收</a:t>
            </a:r>
            <a:r>
              <a:rPr lang="zh-CN" altLang="en-US" sz="3200" b="1" u="sng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器</a:t>
            </a:r>
            <a:endParaRPr lang="en-US" altLang="zh-CN" sz="3200" b="1" u="sng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u="sng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神所设立种</a:t>
            </a:r>
            <a:r>
              <a:rPr lang="zh-CN" altLang="en-US" sz="3200" b="1" u="sng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sz="3200" b="1" u="sng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收的律</a:t>
            </a:r>
            <a:endParaRPr lang="zh-CN" altLang="en-US" sz="3200" b="1" u="sng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27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759</TotalTime>
  <Words>895</Words>
  <Application>Microsoft Macintosh PowerPoint</Application>
  <PresentationFormat>On-screen Show (16:10)</PresentationFormat>
  <Paragraphs>65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Dean Lin</cp:lastModifiedBy>
  <cp:revision>91</cp:revision>
  <dcterms:created xsi:type="dcterms:W3CDTF">2011-09-04T18:01:24Z</dcterms:created>
  <dcterms:modified xsi:type="dcterms:W3CDTF">2014-10-26T18:07:42Z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