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3"/>
  </p:notesMasterIdLst>
  <p:sldIdLst>
    <p:sldId id="343" r:id="rId6"/>
    <p:sldId id="336" r:id="rId7"/>
    <p:sldId id="337" r:id="rId8"/>
    <p:sldId id="268" r:id="rId9"/>
    <p:sldId id="338" r:id="rId10"/>
    <p:sldId id="269" r:id="rId11"/>
    <p:sldId id="339" r:id="rId12"/>
    <p:sldId id="270" r:id="rId13"/>
    <p:sldId id="271" r:id="rId14"/>
    <p:sldId id="272" r:id="rId15"/>
    <p:sldId id="340" r:id="rId16"/>
    <p:sldId id="273" r:id="rId17"/>
    <p:sldId id="341" r:id="rId18"/>
    <p:sldId id="274" r:id="rId19"/>
    <p:sldId id="275" r:id="rId20"/>
    <p:sldId id="276" r:id="rId21"/>
    <p:sldId id="342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10/13/2014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(2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他们将神的真实变为虚谎，去敬拜事奉受造之物，不敬奉那造物的主；主乃是可称颂的，直到永远。阿们！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 Who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changed the truth of God into a lie, and worshipped and served the creature more than the Creator, who is blessed for ever. Amen.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upload.wikimedia.org/wikipedia/commons/2/2f/Worshiping_the_golden_ca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8" y="1487297"/>
            <a:ext cx="3734228" cy="42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5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此，神任凭他们放纵可羞耻的情慾。他们的女人把顺性的用处变为逆性的用处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 For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this cause God gave them up unto vile affections: for even their women did change the natural use into that which is against nature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968633"/>
            <a:ext cx="37638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人对神执意的抵挡会使内心更加刚硬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用违背神旨意的方法（罪行）去解决内心的缺乏必然让人陷入更深的捆绑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62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59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男人也是如此，弃了女人顺性的用处，慾火攻心，彼此贪恋，男和男行可羞耻的事，就在自己身上受这妄为当得的报应</a:t>
            </a:r>
            <a:r>
              <a:rPr lang="zh-CN" altLang="en-US" sz="2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5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27 And 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likewise also the men, leaving the natural use of the woman, burned in their lust one toward another; men with men working that which is unseemly, and receiving in themselves that </a:t>
            </a:r>
            <a:r>
              <a:rPr lang="en-US" altLang="zh-CN" sz="25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recompence</a:t>
            </a:r>
            <a:r>
              <a:rPr lang="en-US" altLang="zh-CN" sz="25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of their error which was meet. </a:t>
            </a:r>
            <a:endParaRPr lang="en-US" sz="25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968633"/>
            <a:ext cx="3930805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用违背神旨意的方法（罪行）去解决内心的缺乏必然让人陷入更深的捆绑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雅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1:15)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私慾既怀了胎，就生出罪来；罪既长成，就生出死来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9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05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们既然故意不认识神，神就任凭他们存邪僻的心，行那些不合理的事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And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even as they did not like to retain God in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their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knowledge, God gave them over to a reprobate mind, to do those things which are not convenient;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968633"/>
            <a:ext cx="37638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人心要有正确观念必须先有神的知识（认知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心错误的观念是外面错误行为的根本原因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73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9529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装满了各样不义、邪恶、贪婪、恶毒（或作：阴毒），满心是嫉妒、凶杀、争竞、诡诈、毒恨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Being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filled with all unrighteousness, fornication, wickedness, covetousness, maliciousness; full of envy, murder, debate, deceit, malignity; whisperers,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968633"/>
            <a:ext cx="3992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心拒绝神就会被其它（不好的）东西充满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箴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4:23)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你要保守你心，胜过保守一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切因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为一生的果效是由心发出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5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02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又是谗毁的、背后说人的、怨恨神的（或作：被神所憎恶的）、侮慢人的、狂傲的、自夸的、捏造恶事的、违背父母的。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Backbiters, haters of God, despiteful, proud, boasters, inventors of evil things, disobedient to parents,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http://ahappylass.files.wordpress.com/2013/02/goss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r="6823"/>
          <a:stretch/>
        </p:blipFill>
        <p:spPr bwMode="auto">
          <a:xfrm>
            <a:off x="5181600" y="1165681"/>
            <a:ext cx="382465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029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知的，背约的，无亲情的，不怜悯人的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 Without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understanding,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covenantbreakers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without natural affection, implacable, unmerciful: 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68633"/>
            <a:ext cx="3992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心拒绝神就会被其它（不好的）东西充满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箴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4:23)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你要保守你心，胜过保守一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切因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为一生的果效是由心发出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82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5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他们虽知道神判定行这样事的人是当死的，然而他们不但自己去行，还喜欢别人去行。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 Who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knowing the judgment of God, that they which commit such things are worthy of death, not only do the same, but have pleasure in them that do them.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 descr="http://www.luziusschneider.com/php/bsweg/schmalbreitwe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56" y="1104900"/>
            <a:ext cx="3622799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我不以福音为耻；这福音本是神的大能，要救一切相信的，先是犹太人，后是希腊人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I am not ashamed of the gospel of Christ: for it is the power of God unto salvation to every one that believeth; to the Jew first, and also to the Greek.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1" y="968633"/>
            <a:ext cx="33066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神对人的帮助完全通过福音（就是通过基督这唯一的神人中保）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人的责任就是领受（相信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3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因为神的义正在这福音上显明出来；这义是本于信，以致于信。如经上所记：义人必因信得生。 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therein is the righteousness of God revealed from faith to faith: as it is written, The just shall live by faith.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1" y="968633"/>
            <a:ext cx="39924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福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音首要的目的就是让人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通过基督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领受神的义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基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督徒的信是基于基督的信</a:t>
            </a:r>
            <a:endParaRPr lang="en-US" altLang="zh-CN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靠信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心生活就是靠基督生活，就是不再靠自己做而赚取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5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02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原来，神的忿怒从天上显明在一切不虔不义的人身上，就是那些行不义阻挡真理的人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the wrath of God is revealed from heaven against all ungodliness and unrighteousness of men, who hold the truth in unrighteousness;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3999" y="968633"/>
            <a:ext cx="3687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神的忿怒首先是针对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“不虔不义”（里面从撒但而来抵挡神的东西）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人是话语的器皿，人的生活彰显内心接受的思想（话语）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0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257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神的事情，人所能知道的，原显明在人心里，因为神已经给他们显明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 Because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that which may be known of God is manifest in them; for God hath shewed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unto them.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1" y="968633"/>
            <a:ext cx="33066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每个人内心深处已经有神的启示</a:t>
            </a:r>
            <a:endParaRPr lang="en-US" altLang="zh-CN" sz="3200" b="1" dirty="0" smtClean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是人内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心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接受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的、与</a:t>
            </a:r>
            <a:r>
              <a:rPr lang="zh-CN" altLang="en-US" sz="3200" b="1" dirty="0" smtClean="0">
                <a:solidFill>
                  <a:srgbClr val="7030A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神敌对的思想（话语）让人无法明白神的事情</a:t>
            </a:r>
            <a:endParaRPr lang="zh-CN" altLang="en-US" sz="3200" b="1" dirty="0">
              <a:solidFill>
                <a:srgbClr val="7030A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8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1/1a/Bachalpsee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-433184"/>
            <a:ext cx="9104971" cy="612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876300"/>
            <a:ext cx="8686800" cy="480131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3400" b="1" dirty="0" smtClean="0">
                <a:solidFill>
                  <a:srgbClr val="FFFF00"/>
                </a:solidFill>
                <a:effectLst>
                  <a:glow rad="2413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zh-CN" altLang="en-US" sz="3400" b="1" dirty="0">
                <a:solidFill>
                  <a:srgbClr val="FFFF00"/>
                </a:solidFill>
                <a:effectLst>
                  <a:glow rad="2413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自从造天地以来，神的永能和神性是明明可知的，虽是眼不能见，但藉着所造之物就可以晓得，叫人无可推诿</a:t>
            </a:r>
            <a:r>
              <a:rPr lang="zh-CN" altLang="en-US" sz="3400" b="1" dirty="0" smtClean="0">
                <a:solidFill>
                  <a:srgbClr val="FFFF00"/>
                </a:solidFill>
                <a:effectLst>
                  <a:glow rad="2413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400" b="1" dirty="0" smtClean="0">
              <a:solidFill>
                <a:srgbClr val="00FFFF"/>
              </a:solidFill>
              <a:effectLst>
                <a:glow rad="241300">
                  <a:schemeClr val="bg1"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400" b="1" dirty="0" smtClean="0">
                <a:solidFill>
                  <a:srgbClr val="00FFFF"/>
                </a:solidFill>
                <a:effectLst>
                  <a:glow rad="2413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en-US" altLang="zh-CN" sz="3400" b="1" dirty="0">
                <a:solidFill>
                  <a:srgbClr val="00FFFF"/>
                </a:solidFill>
                <a:effectLst>
                  <a:glow rad="241300">
                    <a:schemeClr val="bg1"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For the invisible things of him from the creation of the world are clearly seen, being understood by the things that are made, even his eternal power and Godhead; so that they are without excuse:</a:t>
            </a:r>
            <a:endParaRPr lang="en-US" sz="3400" b="1" dirty="0">
              <a:solidFill>
                <a:srgbClr val="00FFFF"/>
              </a:solidFill>
              <a:effectLst>
                <a:glow rad="241300">
                  <a:schemeClr val="bg1"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5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333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为，他们虽然知道神，却不当作神荣耀他，也不感谢他。他们的思念变为虚妄，无知的心就昏暗了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 Because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that, when they knew God, they glorified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him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not as God, neither were thankful; but became vain in their imaginations, and their foolish heart was darkened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1" y="968633"/>
            <a:ext cx="33066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心是属灵的接收器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神从来没有将祂的生命、祝福向人收回，是人自己的心远离了神而无法领</a:t>
            </a: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</a:t>
            </a:r>
            <a:endParaRPr lang="zh-CN" altLang="en-US" sz="3200" b="1" u="sng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8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5638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9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zh-CN" altLang="en-US" sz="29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</a:t>
            </a:r>
            <a:r>
              <a:rPr lang="zh-CN" altLang="en-US" sz="29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称为聪明，反成了愚拙</a:t>
            </a:r>
            <a:r>
              <a:rPr lang="zh-CN" altLang="en-US" sz="29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9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23 </a:t>
            </a:r>
            <a:r>
              <a:rPr lang="zh-CN" altLang="en-US" sz="29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将不能朽坏之神的荣耀变为偶象，彷彿必朽坏的人和飞禽、走兽、昆虫的样式</a:t>
            </a:r>
            <a:r>
              <a:rPr lang="zh-CN" altLang="en-US" sz="29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 Professing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themselves to be wise, they became fools, 23 And changed the glory of the </a:t>
            </a:r>
            <a:r>
              <a:rPr lang="en-US" altLang="zh-CN" sz="28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uncorruptible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God into an image made like to corruptible man, and to birds, and </a:t>
            </a:r>
            <a:r>
              <a:rPr lang="en-US" altLang="zh-CN" sz="28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fourfooted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beasts, and creeping things.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1" y="968633"/>
            <a:ext cx="3306646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问题往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往是我们会在一个错误的根基巧妙地建造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否认全能创造主会让人陷入明显的错误而不自知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5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所以，神任凭他们逞着心里的情慾行污秽的事，以致彼此玷辱自己的身体。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 Wherefore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God also gave them up to uncleanness through the lusts of their own hearts, to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dishonour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their own bodies between themselves: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罗马书第一章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968633"/>
            <a:ext cx="37638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神是人内心生命、满足、喜乐、盼望、意义、、、的泉源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内心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（因拒绝神而产生）的缺乏感是外面一切罪行的原动力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595</TotalTime>
  <Words>1911</Words>
  <Application>Microsoft Office PowerPoint</Application>
  <PresentationFormat>On-screen Show (16:10)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微软雅黑</vt:lpstr>
      <vt:lpstr>楷体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71</cp:revision>
  <dcterms:created xsi:type="dcterms:W3CDTF">2011-09-04T18:01:24Z</dcterms:created>
  <dcterms:modified xsi:type="dcterms:W3CDTF">2014-10-13T22:15:51Z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