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7"/>
  </p:notesMasterIdLst>
  <p:sldIdLst>
    <p:sldId id="335" r:id="rId6"/>
    <p:sldId id="451" r:id="rId7"/>
    <p:sldId id="460" r:id="rId8"/>
    <p:sldId id="452" r:id="rId9"/>
    <p:sldId id="453" r:id="rId10"/>
    <p:sldId id="457" r:id="rId11"/>
    <p:sldId id="458" r:id="rId12"/>
    <p:sldId id="454" r:id="rId13"/>
    <p:sldId id="461" r:id="rId14"/>
    <p:sldId id="442" r:id="rId15"/>
    <p:sldId id="462" r:id="rId1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995" autoAdjust="0"/>
  </p:normalViewPr>
  <p:slideViewPr>
    <p:cSldViewPr>
      <p:cViewPr varScale="1">
        <p:scale>
          <a:sx n="101" d="100"/>
          <a:sy n="101" d="100"/>
        </p:scale>
        <p:origin x="148" y="6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357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78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617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266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78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56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771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93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78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41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99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22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40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26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8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66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8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71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02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5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44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w://_mem_obj_258534812/?tid=10|_IGNORE_|_BIBLEVIEWPOPUP_|verse:45.8.27|modid:nas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tw://_mem_obj_258534812/?tid=11|_IGNORE_|_BIBLEVIEWPOPUP_|verse:45.8.28|modid:nas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w://_mem_obj_258534812/?tid=10|_IGNORE_|_BIBLEVIEWPOPUP_|verse:45.8.27|modid:nasb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tw://_mem_obj_258534812/?tid=11|_IGNORE_|_BIBLEVIEWPOPUP_|verse:45.8.28|modid:nas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tw://_mem_obj_258534812/?tid=11|_IGNORE_|_BIBLEVIEWPOPUP_|verse:45.8.28|modid:nasb" TargetMode="External"/><Relationship Id="rId4" Type="http://schemas.openxmlformats.org/officeDocument/2006/relationships/hyperlink" Target="tw://_mem_obj_258534812/?tid=10|_IGNORE_|_BIBLEVIEWPOPUP_|verse:45.8.27|modid:nas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tw://_mem_obj_258534812/?tid=10|_IGNORE_|_BIBLEVIEWPOPUP_|verse:45.8.27|modid:nasb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tw://_mem_obj_258534812/?tid=11|_IGNORE_|_BIBLEVIEWPOPUP_|verse:45.8.28|modid:nas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0" r="-10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563" y="1104900"/>
            <a:ext cx="860363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死里复活</a:t>
            </a:r>
            <a:r>
              <a:rPr lang="en-US" altLang="zh-CN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(9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8800" b="1" dirty="0" smtClean="0">
              <a:solidFill>
                <a:srgbClr val="FFFF0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5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Resurrection from the dead</a:t>
            </a:r>
          </a:p>
          <a:p>
            <a:pPr algn="ctr"/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（罗马书</a:t>
            </a:r>
            <a:r>
              <a:rPr lang="en-US" altLang="zh-CN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5-8</a:t>
            </a:r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章）</a:t>
            </a:r>
            <a:endParaRPr lang="en-US" sz="6000" b="1" dirty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99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638799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26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况且我们的</a:t>
            </a:r>
            <a:r>
              <a:rPr lang="zh-CN" altLang="en-US" sz="2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软弱有圣灵帮助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，我们本不晓得当怎样祷告，只是</a:t>
            </a:r>
            <a:r>
              <a:rPr lang="zh-CN" altLang="en-US" sz="2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圣灵亲自用说不出来的歎息替我们祷告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27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鉴察人心的，晓得圣灵的意思，因为</a:t>
            </a:r>
            <a:r>
              <a:rPr lang="zh-CN" altLang="en-US" sz="2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圣灵照着神的旨意替圣徒祈求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28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我们晓得万事都互相效力，叫爱神的人得益处，就是按他旨意被召的人。</a:t>
            </a:r>
          </a:p>
          <a:p>
            <a:endParaRPr lang="en-US" altLang="zh-CN" sz="21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baseline="30000" dirty="0" smtClean="0">
                <a:solidFill>
                  <a:srgbClr val="00FFFF"/>
                </a:solidFill>
              </a:rPr>
              <a:t>26 </a:t>
            </a:r>
            <a:r>
              <a:rPr lang="en-US" b="1" dirty="0">
                <a:solidFill>
                  <a:srgbClr val="00FFFF"/>
                </a:solidFill>
              </a:rPr>
              <a:t>In the same way the Spirit also helps our weakness; for we do not know how to pray as we should, but the Spirit Himself intercedes for </a:t>
            </a:r>
            <a:r>
              <a:rPr lang="en-US" b="1" i="1" dirty="0">
                <a:solidFill>
                  <a:srgbClr val="00FFFF"/>
                </a:solidFill>
              </a:rPr>
              <a:t>us</a:t>
            </a:r>
            <a:r>
              <a:rPr lang="en-US" b="1" dirty="0">
                <a:solidFill>
                  <a:srgbClr val="00FFFF"/>
                </a:solidFill>
              </a:rPr>
              <a:t> with </a:t>
            </a:r>
            <a:r>
              <a:rPr lang="en-US" b="1" dirty="0" err="1">
                <a:solidFill>
                  <a:srgbClr val="00FFFF"/>
                </a:solidFill>
              </a:rPr>
              <a:t>groanings</a:t>
            </a:r>
            <a:r>
              <a:rPr lang="en-US" b="1" dirty="0">
                <a:solidFill>
                  <a:srgbClr val="00FFFF"/>
                </a:solidFill>
              </a:rPr>
              <a:t> too deep for words; </a:t>
            </a:r>
            <a:r>
              <a:rPr lang="en-US" b="1" baseline="30000" dirty="0">
                <a:solidFill>
                  <a:srgbClr val="00FFFF"/>
                </a:solidFill>
              </a:rPr>
              <a:t>27 </a:t>
            </a:r>
            <a:r>
              <a:rPr lang="en-US" b="1" dirty="0">
                <a:solidFill>
                  <a:srgbClr val="00FFFF"/>
                </a:solidFill>
              </a:rPr>
              <a:t>and He who searches the hearts knows what the mind of the Spirit is, because He intercedes for the </a:t>
            </a:r>
            <a:r>
              <a:rPr lang="en-US" b="1" i="1" baseline="30000" dirty="0">
                <a:solidFill>
                  <a:srgbClr val="00FFFF"/>
                </a:solidFill>
                <a:hlinkClick r:id="rId3" action="ppaction://hlinkfile"/>
              </a:rPr>
              <a:t> </a:t>
            </a:r>
            <a:r>
              <a:rPr lang="en-US" b="1" dirty="0">
                <a:solidFill>
                  <a:srgbClr val="00FFFF"/>
                </a:solidFill>
              </a:rPr>
              <a:t>saints according to </a:t>
            </a:r>
            <a:r>
              <a:rPr lang="en-US" b="1" i="1" dirty="0">
                <a:solidFill>
                  <a:srgbClr val="00FFFF"/>
                </a:solidFill>
              </a:rPr>
              <a:t>the will of</a:t>
            </a:r>
            <a:r>
              <a:rPr lang="en-US" b="1" dirty="0">
                <a:solidFill>
                  <a:srgbClr val="00FFFF"/>
                </a:solidFill>
              </a:rPr>
              <a:t> God. </a:t>
            </a:r>
            <a:r>
              <a:rPr lang="en-US" b="1" baseline="30000" dirty="0" smtClean="0">
                <a:solidFill>
                  <a:srgbClr val="00FFFF"/>
                </a:solidFill>
              </a:rPr>
              <a:t>28 </a:t>
            </a:r>
            <a:r>
              <a:rPr lang="en-US" b="1" dirty="0">
                <a:solidFill>
                  <a:srgbClr val="00FFFF"/>
                </a:solidFill>
              </a:rPr>
              <a:t>And we know that </a:t>
            </a:r>
            <a:r>
              <a:rPr lang="en-US" b="1" i="1" baseline="30000" dirty="0">
                <a:solidFill>
                  <a:srgbClr val="00FFFF"/>
                </a:solidFill>
                <a:hlinkClick r:id="rId4" action="ppaction://hlinkfile"/>
              </a:rPr>
              <a:t> </a:t>
            </a:r>
            <a:r>
              <a:rPr lang="en-US" b="1" dirty="0">
                <a:solidFill>
                  <a:srgbClr val="00FFFF"/>
                </a:solidFill>
              </a:rPr>
              <a:t>God causes all things to work together for good to those who love God, to those who are called according to </a:t>
            </a:r>
            <a:r>
              <a:rPr lang="en-US" b="1" i="1" dirty="0">
                <a:solidFill>
                  <a:srgbClr val="00FFFF"/>
                </a:solidFill>
              </a:rPr>
              <a:t>His</a:t>
            </a:r>
            <a:r>
              <a:rPr lang="en-US" b="1" dirty="0">
                <a:solidFill>
                  <a:srgbClr val="00FFFF"/>
                </a:solidFill>
              </a:rPr>
              <a:t> purpose.</a:t>
            </a:r>
          </a:p>
          <a:p>
            <a:r>
              <a:rPr lang="en-US" dirty="0"/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6436" y="952500"/>
            <a:ext cx="3518349" cy="18928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 </a:t>
            </a: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我们原知道，我们这地上的帐棚若拆毁了，必得神所造，不是人手所造，在天上永存的房屋。</a:t>
            </a:r>
            <a:r>
              <a:rPr lang="en-US" altLang="zh-CN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 </a:t>
            </a:r>
            <a:r>
              <a:rPr lang="zh-CN" altLang="en-US" sz="1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我们在这帐棚里歎息，深想得那从天上来的房屋，</a:t>
            </a: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好象穿上衣服；</a:t>
            </a:r>
            <a:r>
              <a:rPr lang="en-US" altLang="zh-CN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5:3 </a:t>
            </a: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倘若穿上，被遇见的时候就不至于赤身了。</a:t>
            </a:r>
            <a:r>
              <a:rPr lang="en-US" altLang="zh-CN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5:4 </a:t>
            </a: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我们在这帐棚里歎息劳苦，并非愿意脱下这个，乃是愿意穿上那个，好叫这必死的被生命吞灭了。</a:t>
            </a:r>
            <a:r>
              <a:rPr lang="en-US" altLang="zh-CN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5:5 </a:t>
            </a: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为此，</a:t>
            </a:r>
            <a:r>
              <a:rPr lang="zh-CN" altLang="en-US" sz="1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培植我们的就是神，他又赐给我们圣灵作凭据（原文是质）。</a:t>
            </a:r>
            <a:endParaRPr kumimoji="0" lang="zh-CN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112" y="2892267"/>
            <a:ext cx="1795560" cy="274515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sp>
        <p:nvSpPr>
          <p:cNvPr id="12" name="TextBox 11"/>
          <p:cNvSpPr txBox="1"/>
          <p:nvPr/>
        </p:nvSpPr>
        <p:spPr>
          <a:xfrm>
            <a:off x="5586435" y="2848216"/>
            <a:ext cx="3518349" cy="2893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5:6 </a:t>
            </a: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所以，我们时常坦然无惧，并且晓得我们住在身内，便与主相离。</a:t>
            </a:r>
            <a:r>
              <a:rPr lang="en-US" altLang="zh-CN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5:7 </a:t>
            </a:r>
            <a:r>
              <a:rPr lang="zh-CN" altLang="en-US" sz="1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因我们行事为人是凭着信心，不是凭着眼见。</a:t>
            </a:r>
            <a:r>
              <a:rPr lang="en-US" altLang="zh-CN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5:8 </a:t>
            </a: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我们坦然无惧，是更愿意离开身体与主同住。</a:t>
            </a:r>
            <a:r>
              <a:rPr lang="en-US" altLang="zh-CN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5:9 </a:t>
            </a: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所以，无论是住在身内，离开身外，我们立了志向，要得主的喜悦</a:t>
            </a:r>
            <a:r>
              <a:rPr lang="zh-CN" altLang="en-US" sz="13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。。。</a:t>
            </a:r>
            <a:r>
              <a:rPr lang="en-US" altLang="zh-CN" sz="13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5:14 </a:t>
            </a:r>
            <a:r>
              <a:rPr lang="zh-CN" altLang="en-US" sz="13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原来基督的爱激励我们；因我们想，一人既替众人死，众人就都死了；</a:t>
            </a:r>
            <a:r>
              <a:rPr lang="en-US" altLang="zh-CN" sz="13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5:15 </a:t>
            </a:r>
            <a:r>
              <a:rPr lang="zh-CN" altLang="en-US" sz="13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并且他替众人死，是叫那些活着的人不再为自己活，乃为替他们死而复活的主活。</a:t>
            </a:r>
            <a:r>
              <a:rPr lang="en-US" altLang="zh-CN" sz="13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5:16 </a:t>
            </a:r>
            <a:r>
              <a:rPr lang="zh-CN" altLang="en-US" sz="1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所以，我们从今以后，不凭着外貌（原文是肉体；本节同）认人了。虽然凭着外貌认过基督，如今却不再这样认他了。</a:t>
            </a:r>
            <a:r>
              <a:rPr lang="en-US" altLang="zh-CN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5:17 </a:t>
            </a:r>
            <a:r>
              <a:rPr lang="zh-CN" altLang="en-US" sz="1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若有人在基督里，他就是新造的人，旧事已过，都变成新的了</a:t>
            </a:r>
            <a:r>
              <a:rPr lang="zh-CN" altLang="en-US" sz="13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zh-CN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2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638799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26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况且我们的软弱有圣灵帮助，我们本不晓得当怎样祷告，只是圣灵亲自用说不出来的歎息替我们祷告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27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鉴察人心的，晓得圣灵的意思，因为圣灵照着神的旨意替圣徒祈求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28 </a:t>
            </a:r>
            <a:r>
              <a:rPr lang="zh-CN" altLang="en-US" sz="2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我们晓得万事都互相效力，叫爱神的人得益处，就是按他旨意被召的人。</a:t>
            </a:r>
          </a:p>
          <a:p>
            <a:endParaRPr lang="en-US" altLang="zh-CN" sz="21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b="1" baseline="30000" dirty="0" smtClean="0">
                <a:solidFill>
                  <a:srgbClr val="00FFFF"/>
                </a:solidFill>
              </a:rPr>
              <a:t>26 </a:t>
            </a:r>
            <a:r>
              <a:rPr lang="en-US" b="1" dirty="0">
                <a:solidFill>
                  <a:srgbClr val="00FFFF"/>
                </a:solidFill>
              </a:rPr>
              <a:t>In the same way the Spirit also helps our weakness; for we do not know how to pray as we should, but the Spirit Himself intercedes for </a:t>
            </a:r>
            <a:r>
              <a:rPr lang="en-US" b="1" i="1" dirty="0">
                <a:solidFill>
                  <a:srgbClr val="00FFFF"/>
                </a:solidFill>
              </a:rPr>
              <a:t>us</a:t>
            </a:r>
            <a:r>
              <a:rPr lang="en-US" b="1" dirty="0">
                <a:solidFill>
                  <a:srgbClr val="00FFFF"/>
                </a:solidFill>
              </a:rPr>
              <a:t> with </a:t>
            </a:r>
            <a:r>
              <a:rPr lang="en-US" b="1" dirty="0" err="1">
                <a:solidFill>
                  <a:srgbClr val="00FFFF"/>
                </a:solidFill>
              </a:rPr>
              <a:t>groanings</a:t>
            </a:r>
            <a:r>
              <a:rPr lang="en-US" b="1" dirty="0">
                <a:solidFill>
                  <a:srgbClr val="00FFFF"/>
                </a:solidFill>
              </a:rPr>
              <a:t> too deep for words; </a:t>
            </a:r>
            <a:r>
              <a:rPr lang="en-US" b="1" baseline="30000" dirty="0">
                <a:solidFill>
                  <a:srgbClr val="00FFFF"/>
                </a:solidFill>
              </a:rPr>
              <a:t>27 </a:t>
            </a:r>
            <a:r>
              <a:rPr lang="en-US" b="1" dirty="0">
                <a:solidFill>
                  <a:srgbClr val="00FFFF"/>
                </a:solidFill>
              </a:rPr>
              <a:t>and He who searches the hearts knows what the mind of the Spirit is, because He intercedes for the </a:t>
            </a:r>
            <a:r>
              <a:rPr lang="en-US" b="1" i="1" baseline="30000" dirty="0">
                <a:solidFill>
                  <a:srgbClr val="00FFFF"/>
                </a:solidFill>
                <a:hlinkClick r:id="rId3" action="ppaction://hlinkfile"/>
              </a:rPr>
              <a:t> </a:t>
            </a:r>
            <a:r>
              <a:rPr lang="en-US" b="1" dirty="0">
                <a:solidFill>
                  <a:srgbClr val="00FFFF"/>
                </a:solidFill>
              </a:rPr>
              <a:t>saints according to </a:t>
            </a:r>
            <a:r>
              <a:rPr lang="en-US" b="1" i="1" dirty="0">
                <a:solidFill>
                  <a:srgbClr val="00FFFF"/>
                </a:solidFill>
              </a:rPr>
              <a:t>the will of</a:t>
            </a:r>
            <a:r>
              <a:rPr lang="en-US" b="1" dirty="0">
                <a:solidFill>
                  <a:srgbClr val="00FFFF"/>
                </a:solidFill>
              </a:rPr>
              <a:t> God. </a:t>
            </a:r>
            <a:r>
              <a:rPr lang="en-US" b="1" baseline="30000" dirty="0" smtClean="0">
                <a:solidFill>
                  <a:srgbClr val="00FFFF"/>
                </a:solidFill>
              </a:rPr>
              <a:t>28 </a:t>
            </a:r>
            <a:r>
              <a:rPr lang="en-US" b="1" dirty="0">
                <a:solidFill>
                  <a:srgbClr val="00FFFF"/>
                </a:solidFill>
              </a:rPr>
              <a:t>And we know that </a:t>
            </a:r>
            <a:r>
              <a:rPr lang="en-US" b="1" i="1" baseline="30000" dirty="0">
                <a:solidFill>
                  <a:srgbClr val="00FFFF"/>
                </a:solidFill>
                <a:hlinkClick r:id="rId4" action="ppaction://hlinkfile"/>
              </a:rPr>
              <a:t> </a:t>
            </a:r>
            <a:r>
              <a:rPr lang="en-US" b="1" dirty="0">
                <a:solidFill>
                  <a:srgbClr val="00FFFF"/>
                </a:solidFill>
              </a:rPr>
              <a:t>God causes all things to work together for good to those who love God, to those who are called according to </a:t>
            </a:r>
            <a:r>
              <a:rPr lang="en-US" b="1" i="1" dirty="0">
                <a:solidFill>
                  <a:srgbClr val="00FFFF"/>
                </a:solidFill>
              </a:rPr>
              <a:t>His</a:t>
            </a:r>
            <a:r>
              <a:rPr lang="en-US" b="1" dirty="0">
                <a:solidFill>
                  <a:srgbClr val="00FFFF"/>
                </a:solidFill>
              </a:rPr>
              <a:t> purpose.</a:t>
            </a:r>
          </a:p>
          <a:p>
            <a:r>
              <a:rPr lang="en-US" dirty="0"/>
              <a:t> 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544" y="1028700"/>
            <a:ext cx="2864964" cy="43801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1052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56259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14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因为凡被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神的灵引导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的，都是神的儿子。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15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你们所受的，不是奴仆的心，仍旧害怕；所受的，乃是儿子的心，因此我们呼叫：阿爸！父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！</a:t>
            </a: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16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圣灵与我们的心同證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我们是神的儿女；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17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既是儿女，便是后嗣，就是神的后嗣，和基督同作后嗣。如果我们和他一同受苦，也必和他一同得荣耀。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  <a:r>
              <a:rPr kumimoji="0" lang="x-non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all who are being led by the Spirit of God, these are sons of God. </a:t>
            </a:r>
            <a:r>
              <a:rPr kumimoji="0" lang="x-none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you have not received a spirit of slavery leading to fear again, but you have received a spirit of adoption as sons by which we cry out, “Abba! Father!” </a:t>
            </a:r>
            <a:r>
              <a:rPr kumimoji="0" lang="x-none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Spirit Himself testifies with our spirit that we are children of God, </a:t>
            </a:r>
            <a:r>
              <a:rPr kumimoji="0" lang="x-none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if children, heirs also, heirs of God and fellow heirs with Christ, if indeed we suffer with </a:t>
            </a:r>
            <a:r>
              <a:rPr kumimoji="0" lang="x-none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Him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 that we may also be glorified with </a:t>
            </a:r>
            <a:r>
              <a:rPr kumimoji="0" lang="x-none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Him.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70395" y="943725"/>
            <a:ext cx="35498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重生基督徒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得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胜的关键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544" y="1473535"/>
            <a:ext cx="2593017" cy="396435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5960022" y="3479274"/>
            <a:ext cx="2650578" cy="18928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约一</a:t>
            </a:r>
            <a:r>
              <a:rPr lang="en-US" altLang="zh-CN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2:27 </a:t>
            </a: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你们从主所受的恩膏常存在你们心里，并不用人教训你们，</a:t>
            </a:r>
            <a:r>
              <a:rPr lang="zh-CN" altLang="en-US" sz="1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自有主的恩膏在凡事上教训你们</a:t>
            </a: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。这恩膏是真的，不是假的；</a:t>
            </a:r>
            <a:r>
              <a:rPr lang="zh-CN" altLang="en-US" sz="1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你们要按这恩膏的教训住在主里面。</a:t>
            </a:r>
            <a:r>
              <a:rPr lang="en-US" altLang="zh-CN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2:28 </a:t>
            </a: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小子们哪，你们要住在主里面。这样，他若显现，我们就可以坦然无惧；当他来的时候，在他面前也不至于惭愧。</a:t>
            </a:r>
            <a:endParaRPr kumimoji="0" lang="zh-CN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8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56259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14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因为凡被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神的灵引导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的，都是神的儿子。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15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你们所受的，不是奴仆的心，仍旧害怕；所受的，乃是儿子的心，因此我们呼叫：阿爸！父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！</a:t>
            </a: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16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圣灵与我们的心同證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我们是神的儿女；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17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既是儿女，便是后嗣，就是神的后嗣，和基督同作后嗣。如果我们和他一同受苦，也必和他一同得荣耀。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  <a:r>
              <a:rPr kumimoji="0" lang="x-non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all who are being led by the Spirit of God, these are sons of God. </a:t>
            </a:r>
            <a:r>
              <a:rPr kumimoji="0" lang="x-none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you have not received a spirit of slavery leading to fear again, but you have received a spirit of adoption as sons by which we cry out, “Abba! Father!” </a:t>
            </a:r>
            <a:r>
              <a:rPr kumimoji="0" lang="x-none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Spirit Himself testifies with our spirit that we are children of God, </a:t>
            </a:r>
            <a:r>
              <a:rPr kumimoji="0" lang="x-none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if children, heirs also, heirs of God and fellow heirs with Christ, if indeed we suffer with </a:t>
            </a:r>
            <a:r>
              <a:rPr kumimoji="0" lang="x-none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Him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 that we may also be glorified with </a:t>
            </a:r>
            <a:r>
              <a:rPr kumimoji="0" lang="x-none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Him.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70395" y="943725"/>
            <a:ext cx="35498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重生基督徒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得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胜的关键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544" y="1473535"/>
            <a:ext cx="2593017" cy="396435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5960022" y="3479274"/>
            <a:ext cx="2650578" cy="20928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</a:t>
            </a:r>
            <a:r>
              <a:rPr lang="en-US" altLang="zh-CN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6:30 </a:t>
            </a: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你们这小信的人哪！野地里的草今天还在，明天就丢在炉里，神还给他这样的妆饰，何况你们呢！</a:t>
            </a:r>
            <a:r>
              <a:rPr lang="en-US" altLang="zh-CN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6:31 </a:t>
            </a: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所以，不要忧虑说：吃甚么？喝甚么？穿甚么？</a:t>
            </a:r>
            <a:r>
              <a:rPr lang="en-US" altLang="zh-CN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6:32 </a:t>
            </a: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这都是外邦人所求的，你们需用的这一切东西，你们的天父是知道的。</a:t>
            </a:r>
            <a:r>
              <a:rPr lang="en-US" altLang="zh-CN" sz="1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6:33 </a:t>
            </a:r>
            <a:r>
              <a:rPr lang="zh-CN" altLang="en-US" sz="1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你们要先求他的国和他的义，这些东西都要加给你们了。</a:t>
            </a:r>
            <a:endParaRPr kumimoji="0" lang="zh-CN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0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562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18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我想，现在的苦楚若比起将来要显于我们的荣耀就不足介意了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19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受造之物切望等候神的众子显出来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20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因为受造之物服在虚空之下，不是自己愿意，乃是因那叫他如此的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21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但受造之物仍然指望脱离败坏的辖制，得享（享：原文是入）神儿女自由的荣耀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  <a:r>
              <a:rPr kumimoji="0" lang="x-non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 consider that the sufferings of this present time are not worthy to be compared with the glory that is to be revealed to us. </a:t>
            </a:r>
            <a:r>
              <a:rPr kumimoji="0" lang="x-none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the anxious longing of the creation waits eagerly for the revealing of the sons of God. </a:t>
            </a:r>
            <a:r>
              <a:rPr kumimoji="0" lang="x-none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the creation was subjected to futility, not willingly, but because of Him who subjected it, in hope </a:t>
            </a:r>
            <a:r>
              <a:rPr kumimoji="0" lang="x-none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that the creation itself also will be set free from its slavery to corruption into the freedom of the glory of the children of God.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6436" y="952500"/>
            <a:ext cx="3518349" cy="16619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7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17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1:26 </a:t>
            </a:r>
            <a:r>
              <a:rPr lang="zh-CN" altLang="en-US" sz="17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神说：我们要照着我们的形象、按着我们的样式造人，使他们管理海里的鱼、空中的鸟、地上的牲畜，和全地，并地上所爬的一切昆虫。</a:t>
            </a:r>
            <a:r>
              <a:rPr lang="en-US" altLang="zh-CN" sz="17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1:27 </a:t>
            </a:r>
            <a:r>
              <a:rPr lang="zh-CN" altLang="en-US" sz="17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神就照着自己的形象造人，乃是照着他的形象造男造女。</a:t>
            </a:r>
            <a:endParaRPr kumimoji="0" lang="zh-CN" altLang="en-US" sz="17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3" r="3261"/>
          <a:stretch/>
        </p:blipFill>
        <p:spPr>
          <a:xfrm>
            <a:off x="6172199" y="2740870"/>
            <a:ext cx="2286001" cy="12666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060" y="4152900"/>
            <a:ext cx="2240281" cy="1485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93830" y="2731728"/>
            <a:ext cx="2842737" cy="12849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5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15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3:17 </a:t>
            </a:r>
            <a:r>
              <a:rPr lang="zh-CN" altLang="en-US" sz="15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又对亚当说：你既听从妻子的话，吃了我所吩咐你不可吃的那树上的果子，地必为你的缘故受咒诅；你必终身劳苦纔能从地里得吃的。</a:t>
            </a:r>
            <a:endParaRPr kumimoji="0" lang="zh-CN" altLang="en-US" sz="155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92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63879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22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我们知道一切受造之物一同歎息、劳苦，直到如今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23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不但如此，就是我们这有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圣灵初结果子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的，也是自己心里歎息，等候得着儿子的名分，乃是我们的身体得赎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24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我们得救是在乎盼望；只是所见的盼望不是盼望，谁还盼望他所见的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呢？</a:t>
            </a: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25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但我们若盼望那所不见的，就必忍耐等候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1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  <a:r>
              <a:rPr kumimoji="0" lang="x-non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we know that the whole creation groans and suffers the pains of childbirth together until now</a:t>
            </a:r>
            <a:r>
              <a:rPr kumimoji="0" lang="x-non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23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not only this, but also we ourselves, having the first fruits of the Spirit, even we ourselves groan within ourselves, waiting eagerly for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adoption as sons, the redemption of our body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 hope we have been saved, but hope that is seen is not hope; for who hopes for what he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already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sees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if we hope for what we do not see, with perseverance we wait eagerly for it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97804"/>
            <a:ext cx="2408018" cy="21734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6436" y="952500"/>
            <a:ext cx="3518349" cy="18928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 </a:t>
            </a: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我们原知道，我们这地上的帐棚若拆毁了，必得神所造，不是人手所造，在天上永存的房屋。</a:t>
            </a:r>
            <a:r>
              <a:rPr lang="en-US" altLang="zh-CN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 </a:t>
            </a: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我们在这帐棚里歎息，深想得那从天上来的房屋，好象穿上衣服；</a:t>
            </a:r>
            <a:r>
              <a:rPr lang="en-US" altLang="zh-CN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5:3 </a:t>
            </a: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倘若穿上，被遇见的时候就不至于赤身了。</a:t>
            </a:r>
            <a:r>
              <a:rPr lang="en-US" altLang="zh-CN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5:4 </a:t>
            </a: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我们在这帐棚里歎息劳苦，并非愿意脱下这个，乃是愿意穿上那个，好叫这必死的被生命吞灭了。</a:t>
            </a:r>
            <a:r>
              <a:rPr lang="en-US" altLang="zh-CN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5:5 </a:t>
            </a:r>
            <a:r>
              <a:rPr lang="zh-CN" altLang="en-US" sz="13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为此，培植我们的就是神，他又</a:t>
            </a:r>
            <a:r>
              <a:rPr lang="zh-CN" altLang="en-US" sz="13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赐给我们圣灵作凭据（原文是质）。</a:t>
            </a:r>
            <a:endParaRPr kumimoji="0" lang="zh-CN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6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63879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22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我们知道一切受造之物一同歎息、劳苦，直到如今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23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不但如此，就是我们这有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圣灵初结果子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的，也是自己心里歎息，等候得着儿子的名分，乃是我们的身体得赎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24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我们得救是在乎盼望；只是所见的盼望不是盼望，谁还盼望他所见的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呢？</a:t>
            </a: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25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但我们若盼望那所不见的，就必忍耐等候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1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  <a:r>
              <a:rPr kumimoji="0" lang="x-non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we know that the whole creation groans and suffers the pains of childbirth together until now</a:t>
            </a:r>
            <a:r>
              <a:rPr kumimoji="0" lang="x-non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23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not only this, but also we ourselves, having the first fruits of the Spirit, even we ourselves groan within ourselves, waiting eagerly for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adoption as sons, the redemption of our body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 hope we have been saved, but hope that is seen is not hope; for who hopes for what he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already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sees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if we hope for what we do not see, with perseverance we wait eagerly for it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97804"/>
            <a:ext cx="2408018" cy="21734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6436" y="952500"/>
            <a:ext cx="3518349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1:20 </a:t>
            </a: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神的应许，不论有多少，在基督都是是的。所以藉着他也都是实在（实在：原文是阿们）的，叫神因我们得荣耀。</a:t>
            </a: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1:21 </a:t>
            </a: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那在基督里坚固我们和你们，并且膏我们的就是神。</a:t>
            </a: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1:22 </a:t>
            </a: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他又用印印了我们，并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赐圣灵在我们心里作凭据（原文是质）。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63879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1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我们知道一切受造之物一同歎息、劳苦，直到如今。</a:t>
            </a:r>
            <a:r>
              <a:rPr lang="en-US" altLang="zh-CN" sz="21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23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不但如此，就是我们这有</a:t>
            </a:r>
            <a:r>
              <a:rPr lang="zh-CN" altLang="en-US" sz="2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圣灵初结果子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的，也是自己心里歎息，等候得着儿子的名分，乃是我们的身体得赎。</a:t>
            </a:r>
            <a:r>
              <a:rPr lang="en-US" altLang="zh-CN" sz="21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我们得救是在乎盼望；只是所见的盼望不是盼望，谁还盼望他所见的呢？</a:t>
            </a:r>
            <a:r>
              <a:rPr lang="en-US" altLang="zh-CN" sz="21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25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但我们若盼望那所不见的，就必忍耐等候。</a:t>
            </a:r>
            <a:endParaRPr lang="en-US" altLang="zh-CN" sz="21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defRPr/>
            </a:pPr>
            <a:r>
              <a:rPr lang="x-none" b="1" baseline="30000" dirty="0">
                <a:solidFill>
                  <a:srgbClr val="00FFFF"/>
                </a:solidFill>
              </a:rPr>
              <a:t>22</a:t>
            </a:r>
            <a:r>
              <a:rPr lang="x-none" b="1" dirty="0">
                <a:solidFill>
                  <a:srgbClr val="00FFFF"/>
                </a:solidFill>
              </a:rPr>
              <a:t> For we know that the whole creation groans and suffers the pains of childbirth together until now.</a:t>
            </a:r>
            <a:r>
              <a:rPr lang="en-US" b="1" baseline="30000" dirty="0">
                <a:solidFill>
                  <a:srgbClr val="00FFFF"/>
                </a:solidFill>
              </a:rPr>
              <a:t>  23 </a:t>
            </a:r>
            <a:r>
              <a:rPr lang="en-US" b="1" dirty="0">
                <a:solidFill>
                  <a:srgbClr val="00FFFF"/>
                </a:solidFill>
              </a:rPr>
              <a:t>And not only this, but also we ourselves, having the first fruits of the Spirit, even we ourselves groan within ourselves, waiting eagerly for </a:t>
            </a:r>
            <a:r>
              <a:rPr lang="en-US" b="1" i="1" dirty="0">
                <a:solidFill>
                  <a:srgbClr val="00FFFF"/>
                </a:solidFill>
              </a:rPr>
              <a:t>our</a:t>
            </a:r>
            <a:r>
              <a:rPr lang="en-US" b="1" dirty="0">
                <a:solidFill>
                  <a:srgbClr val="00FFFF"/>
                </a:solidFill>
              </a:rPr>
              <a:t> adoption as sons, the redemption of our body. </a:t>
            </a:r>
            <a:r>
              <a:rPr lang="en-US" b="1" baseline="30000" dirty="0">
                <a:solidFill>
                  <a:srgbClr val="00FFFF"/>
                </a:solidFill>
              </a:rPr>
              <a:t>24 </a:t>
            </a:r>
            <a:r>
              <a:rPr lang="en-US" b="1" dirty="0">
                <a:solidFill>
                  <a:srgbClr val="00FFFF"/>
                </a:solidFill>
              </a:rPr>
              <a:t>For in hope we have been saved, but hope that is seen is not hope; for who hopes for what he </a:t>
            </a:r>
            <a:r>
              <a:rPr lang="en-US" b="1" i="1" dirty="0">
                <a:solidFill>
                  <a:srgbClr val="00FFFF"/>
                </a:solidFill>
              </a:rPr>
              <a:t>already</a:t>
            </a:r>
            <a:r>
              <a:rPr lang="en-US" b="1" dirty="0">
                <a:solidFill>
                  <a:srgbClr val="00FFFF"/>
                </a:solidFill>
              </a:rPr>
              <a:t> sees? </a:t>
            </a:r>
            <a:r>
              <a:rPr lang="en-US" b="1" baseline="30000" dirty="0">
                <a:solidFill>
                  <a:srgbClr val="00FFFF"/>
                </a:solidFill>
              </a:rPr>
              <a:t>25 </a:t>
            </a:r>
            <a:r>
              <a:rPr lang="en-US" b="1" dirty="0">
                <a:solidFill>
                  <a:srgbClr val="00FFFF"/>
                </a:solidFill>
              </a:rPr>
              <a:t>But if we hope for what we do not see, with perseverance we wait eagerly for it.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97804"/>
            <a:ext cx="2408018" cy="21734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6436" y="952500"/>
            <a:ext cx="3518349" cy="21390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 </a:t>
            </a: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论到那些已经蒙了光照、尝过天恩的滋味、又于圣灵有分，</a:t>
            </a: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 </a:t>
            </a: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并尝过神善道的滋味、觉悟来世权能的人，</a:t>
            </a:r>
            <a:endParaRPr lang="en-US" altLang="zh-CN" sz="1600" b="1" dirty="0" smtClean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defRPr/>
            </a:pPr>
            <a:r>
              <a:rPr lang="zh-CN" altLang="en-US" sz="1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5:22 </a:t>
            </a: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圣灵所结的果子，就是仁爱、喜乐、和平、忍耐、恩慈、良善、信实、</a:t>
            </a: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5:23 </a:t>
            </a: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温柔、节制。这样的事没有律法禁止。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97804"/>
            <a:ext cx="2408018" cy="217349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638799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1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26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况且我们的</a:t>
            </a:r>
            <a:r>
              <a:rPr lang="zh-CN" altLang="en-US" sz="2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软弱有圣灵帮助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，我们本不晓得当怎样祷告，只是</a:t>
            </a:r>
            <a:r>
              <a:rPr lang="zh-CN" altLang="en-US" sz="2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圣灵亲自用说不出来的歎息替我们祷告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1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27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鉴察人心的，晓得圣灵的意思，因为</a:t>
            </a:r>
            <a:r>
              <a:rPr lang="zh-CN" altLang="en-US" sz="2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圣灵照着神的旨意替圣徒祈求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1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28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我们晓得万事都互相效力，叫爱神的人得益处，就是按他旨意被召的人。</a:t>
            </a:r>
          </a:p>
          <a:p>
            <a:pPr lvl="0"/>
            <a:endParaRPr lang="en-US" altLang="zh-CN" sz="21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r>
              <a:rPr lang="en-US" b="1" baseline="30000" dirty="0">
                <a:solidFill>
                  <a:srgbClr val="00FFFF"/>
                </a:solidFill>
              </a:rPr>
              <a:t>26 </a:t>
            </a:r>
            <a:r>
              <a:rPr lang="en-US" b="1" dirty="0">
                <a:solidFill>
                  <a:srgbClr val="00FFFF"/>
                </a:solidFill>
              </a:rPr>
              <a:t>In the same way the Spirit also helps our weakness; for we do not know how to pray as we should, but the Spirit Himself intercedes for </a:t>
            </a:r>
            <a:r>
              <a:rPr lang="en-US" b="1" i="1" dirty="0">
                <a:solidFill>
                  <a:srgbClr val="00FFFF"/>
                </a:solidFill>
              </a:rPr>
              <a:t>us</a:t>
            </a:r>
            <a:r>
              <a:rPr lang="en-US" b="1" dirty="0">
                <a:solidFill>
                  <a:srgbClr val="00FFFF"/>
                </a:solidFill>
              </a:rPr>
              <a:t> with </a:t>
            </a:r>
            <a:r>
              <a:rPr lang="en-US" b="1" dirty="0" err="1">
                <a:solidFill>
                  <a:srgbClr val="00FFFF"/>
                </a:solidFill>
              </a:rPr>
              <a:t>groanings</a:t>
            </a:r>
            <a:r>
              <a:rPr lang="en-US" b="1" dirty="0">
                <a:solidFill>
                  <a:srgbClr val="00FFFF"/>
                </a:solidFill>
              </a:rPr>
              <a:t> too deep for words; </a:t>
            </a:r>
            <a:r>
              <a:rPr lang="en-US" b="1" baseline="30000" dirty="0">
                <a:solidFill>
                  <a:srgbClr val="00FFFF"/>
                </a:solidFill>
              </a:rPr>
              <a:t>27 </a:t>
            </a:r>
            <a:r>
              <a:rPr lang="en-US" b="1" dirty="0">
                <a:solidFill>
                  <a:srgbClr val="00FFFF"/>
                </a:solidFill>
              </a:rPr>
              <a:t>and He who searches the hearts knows what the mind of the Spirit is, because He intercedes for the </a:t>
            </a:r>
            <a:r>
              <a:rPr lang="en-US" b="1" i="1" baseline="30000" dirty="0">
                <a:solidFill>
                  <a:srgbClr val="00FFFF"/>
                </a:solidFill>
                <a:hlinkClick r:id="rId4" action="ppaction://hlinkfile"/>
              </a:rPr>
              <a:t> </a:t>
            </a:r>
            <a:r>
              <a:rPr lang="en-US" b="1" dirty="0">
                <a:solidFill>
                  <a:srgbClr val="00FFFF"/>
                </a:solidFill>
              </a:rPr>
              <a:t>saints according to </a:t>
            </a:r>
            <a:r>
              <a:rPr lang="en-US" b="1" i="1" dirty="0">
                <a:solidFill>
                  <a:srgbClr val="00FFFF"/>
                </a:solidFill>
              </a:rPr>
              <a:t>the will of</a:t>
            </a:r>
            <a:r>
              <a:rPr lang="en-US" b="1" dirty="0">
                <a:solidFill>
                  <a:srgbClr val="00FFFF"/>
                </a:solidFill>
              </a:rPr>
              <a:t> God. </a:t>
            </a:r>
            <a:r>
              <a:rPr lang="en-US" b="1" baseline="30000" dirty="0">
                <a:solidFill>
                  <a:srgbClr val="00FFFF"/>
                </a:solidFill>
              </a:rPr>
              <a:t>28 </a:t>
            </a:r>
            <a:r>
              <a:rPr lang="en-US" b="1" dirty="0">
                <a:solidFill>
                  <a:srgbClr val="00FFFF"/>
                </a:solidFill>
              </a:rPr>
              <a:t>And we know that </a:t>
            </a:r>
            <a:r>
              <a:rPr lang="en-US" b="1" i="1" baseline="30000" dirty="0">
                <a:solidFill>
                  <a:srgbClr val="00FFFF"/>
                </a:solidFill>
                <a:hlinkClick r:id="rId5" action="ppaction://hlinkfile"/>
              </a:rPr>
              <a:t> </a:t>
            </a:r>
            <a:r>
              <a:rPr lang="en-US" b="1" dirty="0">
                <a:solidFill>
                  <a:srgbClr val="00FFFF"/>
                </a:solidFill>
              </a:rPr>
              <a:t>God causes all things to work together for good to those who love God, to those who are called according to </a:t>
            </a:r>
            <a:r>
              <a:rPr lang="en-US" b="1" i="1" dirty="0">
                <a:solidFill>
                  <a:srgbClr val="00FFFF"/>
                </a:solidFill>
              </a:rPr>
              <a:t>His</a:t>
            </a:r>
            <a:r>
              <a:rPr lang="en-US" b="1" dirty="0">
                <a:solidFill>
                  <a:srgbClr val="00FFFF"/>
                </a:solidFill>
              </a:rPr>
              <a:t> purpose.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6436" y="952500"/>
            <a:ext cx="3518349" cy="21390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 </a:t>
            </a: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论到那些已经蒙了光照、尝过天恩的滋味、又于圣灵有分，</a:t>
            </a: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 </a:t>
            </a: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并尝过神善道的滋味、觉悟来世权能的人，</a:t>
            </a:r>
            <a:endParaRPr lang="en-US" altLang="zh-CN" sz="1600" b="1" dirty="0" smtClean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defRPr/>
            </a:pPr>
            <a:r>
              <a:rPr lang="zh-CN" altLang="en-US" sz="1600" b="1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5:22 </a:t>
            </a: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圣灵所结的果子，就是仁爱、喜乐、和平、忍耐、恩慈、良善、信实、</a:t>
            </a: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5:23 </a:t>
            </a: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温柔、节制。这样的事没有律法禁止。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638799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1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26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况且我们的</a:t>
            </a:r>
            <a:r>
              <a:rPr lang="zh-CN" altLang="en-US" sz="2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软弱有圣灵帮助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，我们本不晓得当怎样祷告，只是</a:t>
            </a:r>
            <a:r>
              <a:rPr lang="zh-CN" altLang="en-US" sz="2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圣灵亲自用说不出来的歎息替我们祷告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1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27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鉴察人心的，晓得圣灵的意思，因为</a:t>
            </a:r>
            <a:r>
              <a:rPr lang="zh-CN" altLang="en-US" sz="21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圣灵照着神的旨意替圣徒祈求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1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28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我们晓得万事都互相效力，叫爱神的人得益处，就是按他旨意被召的人。</a:t>
            </a:r>
          </a:p>
          <a:p>
            <a:pPr lvl="0"/>
            <a:endParaRPr lang="en-US" altLang="zh-CN" sz="21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r>
              <a:rPr lang="en-US" b="1" baseline="30000" dirty="0">
                <a:solidFill>
                  <a:srgbClr val="00FFFF"/>
                </a:solidFill>
              </a:rPr>
              <a:t>26 </a:t>
            </a:r>
            <a:r>
              <a:rPr lang="en-US" b="1" dirty="0">
                <a:solidFill>
                  <a:srgbClr val="00FFFF"/>
                </a:solidFill>
              </a:rPr>
              <a:t>In the same way the Spirit also helps our weakness; for we do not know how to pray as we should, but the Spirit Himself intercedes for </a:t>
            </a:r>
            <a:r>
              <a:rPr lang="en-US" b="1" i="1" dirty="0">
                <a:solidFill>
                  <a:srgbClr val="00FFFF"/>
                </a:solidFill>
              </a:rPr>
              <a:t>us</a:t>
            </a:r>
            <a:r>
              <a:rPr lang="en-US" b="1" dirty="0">
                <a:solidFill>
                  <a:srgbClr val="00FFFF"/>
                </a:solidFill>
              </a:rPr>
              <a:t> with </a:t>
            </a:r>
            <a:r>
              <a:rPr lang="en-US" b="1" dirty="0" err="1">
                <a:solidFill>
                  <a:srgbClr val="00FFFF"/>
                </a:solidFill>
              </a:rPr>
              <a:t>groanings</a:t>
            </a:r>
            <a:r>
              <a:rPr lang="en-US" b="1" dirty="0">
                <a:solidFill>
                  <a:srgbClr val="00FFFF"/>
                </a:solidFill>
              </a:rPr>
              <a:t> too deep for words; </a:t>
            </a:r>
            <a:r>
              <a:rPr lang="en-US" b="1" baseline="30000" dirty="0">
                <a:solidFill>
                  <a:srgbClr val="00FFFF"/>
                </a:solidFill>
              </a:rPr>
              <a:t>27 </a:t>
            </a:r>
            <a:r>
              <a:rPr lang="en-US" b="1" dirty="0">
                <a:solidFill>
                  <a:srgbClr val="00FFFF"/>
                </a:solidFill>
              </a:rPr>
              <a:t>and He who searches the hearts knows what the mind of the Spirit is, because He intercedes for the </a:t>
            </a:r>
            <a:r>
              <a:rPr lang="en-US" b="1" i="1" baseline="30000" dirty="0">
                <a:solidFill>
                  <a:srgbClr val="00FFFF"/>
                </a:solidFill>
                <a:hlinkClick r:id="rId3" action="ppaction://hlinkfile"/>
              </a:rPr>
              <a:t> </a:t>
            </a:r>
            <a:r>
              <a:rPr lang="en-US" b="1" dirty="0">
                <a:solidFill>
                  <a:srgbClr val="00FFFF"/>
                </a:solidFill>
              </a:rPr>
              <a:t>saints according to </a:t>
            </a:r>
            <a:r>
              <a:rPr lang="en-US" b="1" i="1" dirty="0">
                <a:solidFill>
                  <a:srgbClr val="00FFFF"/>
                </a:solidFill>
              </a:rPr>
              <a:t>the will of</a:t>
            </a:r>
            <a:r>
              <a:rPr lang="en-US" b="1" dirty="0">
                <a:solidFill>
                  <a:srgbClr val="00FFFF"/>
                </a:solidFill>
              </a:rPr>
              <a:t> God. </a:t>
            </a:r>
            <a:r>
              <a:rPr lang="en-US" b="1" baseline="30000" dirty="0">
                <a:solidFill>
                  <a:srgbClr val="00FFFF"/>
                </a:solidFill>
              </a:rPr>
              <a:t>28 </a:t>
            </a:r>
            <a:r>
              <a:rPr lang="en-US" b="1" dirty="0">
                <a:solidFill>
                  <a:srgbClr val="00FFFF"/>
                </a:solidFill>
              </a:rPr>
              <a:t>And we know that </a:t>
            </a:r>
            <a:r>
              <a:rPr lang="en-US" b="1" i="1" baseline="30000" dirty="0">
                <a:solidFill>
                  <a:srgbClr val="00FFFF"/>
                </a:solidFill>
                <a:hlinkClick r:id="rId4" action="ppaction://hlinkfile"/>
              </a:rPr>
              <a:t> </a:t>
            </a:r>
            <a:r>
              <a:rPr lang="en-US" b="1" dirty="0">
                <a:solidFill>
                  <a:srgbClr val="00FFFF"/>
                </a:solidFill>
              </a:rPr>
              <a:t>God causes all things to work together for good to those who love God, to those who are called according to </a:t>
            </a:r>
            <a:r>
              <a:rPr lang="en-US" b="1" i="1" dirty="0">
                <a:solidFill>
                  <a:srgbClr val="00FFFF"/>
                </a:solidFill>
              </a:rPr>
              <a:t>His</a:t>
            </a:r>
            <a:r>
              <a:rPr lang="en-US" b="1" dirty="0">
                <a:solidFill>
                  <a:srgbClr val="00FFFF"/>
                </a:solidFill>
              </a:rPr>
              <a:t> purpose.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 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112" y="2892267"/>
            <a:ext cx="1795560" cy="274515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5586436" y="952500"/>
            <a:ext cx="3518349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雅</a:t>
            </a: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 </a:t>
            </a: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你们中间的争战斗殴是从那里来的呢？不是从你们百体中战斗之私慾来的么？</a:t>
            </a: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 </a:t>
            </a: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你们贪恋，还是得不着；你们杀害嫉妒，又斗殴争战，也不能得。你们得不着，是因为你们不求。</a:t>
            </a: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4:3 </a:t>
            </a: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你们求也得不着，是因为你们妄求，要浪费在你们的宴乐中。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7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3400</TotalTime>
  <Words>3725</Words>
  <Application>Microsoft Office PowerPoint</Application>
  <PresentationFormat>On-screen Show (16:10)</PresentationFormat>
  <Paragraphs>70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Microsoft YaHei</vt:lpstr>
      <vt:lpstr>Microsoft YaHei</vt:lpstr>
      <vt:lpstr>楷体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217</cp:revision>
  <dcterms:created xsi:type="dcterms:W3CDTF">2011-09-04T18:01:24Z</dcterms:created>
  <dcterms:modified xsi:type="dcterms:W3CDTF">2017-07-16T12:17:04Z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