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20" r:id="rId7"/>
    <p:sldMasterId id="2147483732" r:id="rId8"/>
  </p:sldMasterIdLst>
  <p:notesMasterIdLst>
    <p:notesMasterId r:id="rId26"/>
  </p:notesMasterIdLst>
  <p:sldIdLst>
    <p:sldId id="335" r:id="rId9"/>
    <p:sldId id="423" r:id="rId10"/>
    <p:sldId id="424" r:id="rId11"/>
    <p:sldId id="425" r:id="rId12"/>
    <p:sldId id="411" r:id="rId13"/>
    <p:sldId id="427" r:id="rId14"/>
    <p:sldId id="428" r:id="rId15"/>
    <p:sldId id="429" r:id="rId16"/>
    <p:sldId id="430" r:id="rId17"/>
    <p:sldId id="431" r:id="rId18"/>
    <p:sldId id="433" r:id="rId19"/>
    <p:sldId id="402" r:id="rId20"/>
    <p:sldId id="404" r:id="rId21"/>
    <p:sldId id="434" r:id="rId22"/>
    <p:sldId id="435" r:id="rId23"/>
    <p:sldId id="436" r:id="rId24"/>
    <p:sldId id="437" r:id="rId2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995" autoAdjust="0"/>
  </p:normalViewPr>
  <p:slideViewPr>
    <p:cSldViewPr>
      <p:cViewPr varScale="1">
        <p:scale>
          <a:sx n="101" d="100"/>
          <a:sy n="101" d="100"/>
        </p:scale>
        <p:origin x="688" y="84"/>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7/2/2017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33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3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7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67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84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64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489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2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24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388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346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5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037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30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15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659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98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6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5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748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90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36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6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103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8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306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101479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49567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598120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91467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4188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75324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610219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47319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802987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80131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688394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23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53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60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55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00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404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720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783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15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5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7/2/2017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7/2/2017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38440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800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7/2/2017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2293171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7/2/2017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6131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235563" y="1104900"/>
            <a:ext cx="8603637" cy="3139321"/>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死里复活</a:t>
            </a:r>
            <a:r>
              <a:rPr lang="en-US" altLang="zh-CN" sz="8800" b="1"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(7</a:t>
            </a:r>
            <a:r>
              <a:rPr lang="zh-CN" altLang="en-US" sz="8800" b="1"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5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Resurrection from the dead</a:t>
            </a: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5-8</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95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4838" y="784962"/>
            <a:ext cx="8991600" cy="3771636"/>
          </a:xfrm>
          <a:prstGeom prst="rect">
            <a:avLst/>
          </a:prstGeom>
        </p:spPr>
        <p:txBody>
          <a:bodyPr vert="horz" lIns="91440" tIns="45720" rIns="91440" bIns="45720" rtlCol="0">
            <a:noAutofit/>
          </a:bodyPr>
          <a:lstStyle/>
          <a:p>
            <a:r>
              <a:rPr lang="zh-CN" altLang="en-US" sz="4200" b="1" dirty="0">
                <a:solidFill>
                  <a:prstClr val="black"/>
                </a:solidFill>
                <a:latin typeface="微软雅黑" pitchFamily="34" charset="-122"/>
                <a:ea typeface="微软雅黑" pitchFamily="34" charset="-122"/>
              </a:rPr>
              <a:t>箴 </a:t>
            </a:r>
            <a:r>
              <a:rPr lang="en-US" altLang="zh-CN" sz="4200" b="1" dirty="0" smtClean="0">
                <a:solidFill>
                  <a:prstClr val="black"/>
                </a:solidFill>
                <a:latin typeface="微软雅黑" pitchFamily="34" charset="-122"/>
                <a:ea typeface="微软雅黑" pitchFamily="34" charset="-122"/>
              </a:rPr>
              <a:t>4:23 </a:t>
            </a:r>
            <a:r>
              <a:rPr lang="zh-CN" altLang="en-US" sz="4200" b="1" dirty="0" smtClean="0">
                <a:solidFill>
                  <a:prstClr val="black"/>
                </a:solidFill>
                <a:latin typeface="微软雅黑" pitchFamily="34" charset="-122"/>
                <a:ea typeface="微软雅黑" pitchFamily="34" charset="-122"/>
              </a:rPr>
              <a:t>你</a:t>
            </a:r>
            <a:r>
              <a:rPr lang="zh-CN" altLang="en-US" sz="4200" b="1" dirty="0">
                <a:solidFill>
                  <a:prstClr val="black"/>
                </a:solidFill>
                <a:latin typeface="微软雅黑" pitchFamily="34" charset="-122"/>
                <a:ea typeface="微软雅黑" pitchFamily="34" charset="-122"/>
              </a:rPr>
              <a:t>要保守你心，胜过保守一切（或译：你要切切保守你心），因为一生的果效是由心发出。</a:t>
            </a:r>
            <a:endParaRPr lang="zh-CN" altLang="en-US" sz="4200" b="1" dirty="0" smtClean="0">
              <a:solidFill>
                <a:prstClr val="black"/>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2"/>
          <p:cNvPicPr>
            <a:picLocks noChangeAspect="1" noChangeArrowheads="1"/>
          </p:cNvPicPr>
          <p:nvPr/>
        </p:nvPicPr>
        <p:blipFill>
          <a:blip r:embed="rId2" cstate="print"/>
          <a:srcRect/>
          <a:stretch>
            <a:fillRect/>
          </a:stretch>
        </p:blipFill>
        <p:spPr bwMode="auto">
          <a:xfrm>
            <a:off x="2387720" y="3055296"/>
            <a:ext cx="2594919" cy="2400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074920" y="3055296"/>
            <a:ext cx="3840480" cy="2400300"/>
          </a:xfrm>
          <a:prstGeom prst="rect">
            <a:avLst/>
          </a:prstGeom>
          <a:noFill/>
          <a:ln w="9525">
            <a:noFill/>
            <a:miter lim="800000"/>
            <a:headEnd/>
            <a:tailEnd/>
          </a:ln>
        </p:spPr>
      </p:pic>
      <p:pic>
        <p:nvPicPr>
          <p:cNvPr id="8" name="Picture 4" descr="https://lh6.googleusercontent.com/-CayGjDGsRIQ/UAJW342M0tI/AAAAAAAApjw/k2-ZB61xZZk/s506/255270_360018620734584_492637738_n.jpg"/>
          <p:cNvPicPr>
            <a:picLocks noChangeAspect="1" noChangeArrowheads="1"/>
          </p:cNvPicPr>
          <p:nvPr/>
        </p:nvPicPr>
        <p:blipFill rotWithShape="1">
          <a:blip r:embed="rId4">
            <a:extLst>
              <a:ext uri="{28A0092B-C50C-407E-A947-70E740481C1C}">
                <a14:useLocalDpi xmlns:a14="http://schemas.microsoft.com/office/drawing/2010/main" val="0"/>
              </a:ext>
            </a:extLst>
          </a:blip>
          <a:srcRect r="22580"/>
          <a:stretch/>
        </p:blipFill>
        <p:spPr bwMode="auto">
          <a:xfrm>
            <a:off x="228600" y="3055296"/>
            <a:ext cx="1854320" cy="2395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667000" y="13991"/>
            <a:ext cx="411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人的心</a:t>
            </a:r>
            <a:r>
              <a:rPr lang="en-US" altLang="zh-CN" sz="4400" b="1" kern="0" dirty="0" smtClean="0">
                <a:solidFill>
                  <a:srgbClr val="7030A0"/>
                </a:solidFill>
                <a:latin typeface="微软雅黑" pitchFamily="34" charset="-122"/>
                <a:ea typeface="微软雅黑" pitchFamily="34" charset="-122"/>
              </a:rPr>
              <a:t>(heart)</a:t>
            </a:r>
          </a:p>
        </p:txBody>
      </p:sp>
      <p:pic>
        <p:nvPicPr>
          <p:cNvPr id="10" name="Picture 9"/>
          <p:cNvPicPr>
            <a:picLocks noChangeAspect="1"/>
          </p:cNvPicPr>
          <p:nvPr/>
        </p:nvPicPr>
        <p:blipFill rotWithShape="1">
          <a:blip r:embed="rId5"/>
          <a:srcRect r="52310"/>
          <a:stretch/>
        </p:blipFill>
        <p:spPr>
          <a:xfrm>
            <a:off x="2268120" y="3055296"/>
            <a:ext cx="2714519" cy="2395164"/>
          </a:xfrm>
          <a:prstGeom prst="rect">
            <a:avLst/>
          </a:prstGeom>
          <a:solidFill>
            <a:schemeClr val="bg1"/>
          </a:solidFill>
        </p:spPr>
      </p:pic>
      <p:sp>
        <p:nvSpPr>
          <p:cNvPr id="2" name="Rectangle 1"/>
          <p:cNvSpPr/>
          <p:nvPr/>
        </p:nvSpPr>
        <p:spPr>
          <a:xfrm>
            <a:off x="5167838" y="3055296"/>
            <a:ext cx="1994961" cy="2246769"/>
          </a:xfrm>
          <a:prstGeom prst="rect">
            <a:avLst/>
          </a:prstGeom>
        </p:spPr>
        <p:txBody>
          <a:bodyPr wrap="square">
            <a:spAutoFit/>
          </a:bodyPr>
          <a:lstStyle/>
          <a:p>
            <a:r>
              <a:rPr lang="en-US" sz="2800" b="1" dirty="0">
                <a:ln w="15875">
                  <a:solidFill>
                    <a:schemeClr val="tx1"/>
                  </a:solidFill>
                </a:ln>
                <a:solidFill>
                  <a:srgbClr val="FFFF00"/>
                </a:solidFill>
              </a:rPr>
              <a:t>耶17:9 </a:t>
            </a:r>
            <a:r>
              <a:rPr lang="en-US" sz="2800" b="1" dirty="0" err="1">
                <a:ln w="15875">
                  <a:solidFill>
                    <a:schemeClr val="tx1"/>
                  </a:solidFill>
                </a:ln>
                <a:solidFill>
                  <a:srgbClr val="FFFF00"/>
                </a:solidFill>
              </a:rPr>
              <a:t>人心比万物都诡诈，坏到极处，谁能识透呢</a:t>
            </a:r>
            <a:r>
              <a:rPr lang="en-US" sz="2800" b="1" dirty="0">
                <a:ln w="15875">
                  <a:solidFill>
                    <a:schemeClr val="tx1"/>
                  </a:solidFill>
                </a:ln>
                <a:solidFill>
                  <a:srgbClr val="FFFF00"/>
                </a:solidFill>
              </a:rPr>
              <a:t>？</a:t>
            </a:r>
          </a:p>
        </p:txBody>
      </p:sp>
    </p:spTree>
    <p:extLst>
      <p:ext uri="{BB962C8B-B14F-4D97-AF65-F5344CB8AC3E}">
        <p14:creationId xmlns:p14="http://schemas.microsoft.com/office/powerpoint/2010/main" val="5333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0049" y="190500"/>
            <a:ext cx="3005951"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rPr>
              <a:t>新</a:t>
            </a:r>
            <a:r>
              <a:rPr lang="zh-CN" altLang="en-US" sz="4400" b="1" dirty="0" smtClean="0">
                <a:solidFill>
                  <a:srgbClr val="C00000"/>
                </a:solidFill>
                <a:latin typeface="微软雅黑" panose="020B0503020204020204" pitchFamily="34" charset="-122"/>
                <a:ea typeface="微软雅黑" panose="020B0503020204020204" pitchFamily="34" charset="-122"/>
              </a:rPr>
              <a:t>心的获得</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6" name="Straight Connector 5"/>
          <p:cNvCxnSpPr/>
          <p:nvPr/>
        </p:nvCxnSpPr>
        <p:spPr>
          <a:xfrm>
            <a:off x="76200" y="10287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505200" y="1132247"/>
            <a:ext cx="55626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b="1" dirty="0">
                <a:solidFill>
                  <a:schemeClr val="tx1"/>
                </a:solidFill>
                <a:latin typeface="楷体" panose="02010609060101010101" pitchFamily="49" charset="-122"/>
                <a:ea typeface="楷体" panose="02010609060101010101" pitchFamily="49" charset="-122"/>
              </a:rPr>
              <a:t>罗</a:t>
            </a:r>
            <a:r>
              <a:rPr lang="en-US" altLang="zh-CN" sz="3200" b="1" dirty="0">
                <a:solidFill>
                  <a:schemeClr val="tx1"/>
                </a:solidFill>
                <a:latin typeface="楷体" panose="02010609060101010101" pitchFamily="49" charset="-122"/>
                <a:ea typeface="楷体" panose="02010609060101010101" pitchFamily="49" charset="-122"/>
              </a:rPr>
              <a:t>6:6 </a:t>
            </a:r>
            <a:r>
              <a:rPr lang="zh-CN" altLang="en-US" sz="3200" b="1" dirty="0">
                <a:solidFill>
                  <a:schemeClr val="tx1"/>
                </a:solidFill>
                <a:latin typeface="楷体" panose="02010609060101010101" pitchFamily="49" charset="-122"/>
                <a:ea typeface="楷体" panose="02010609060101010101" pitchFamily="49" charset="-122"/>
              </a:rPr>
              <a:t>因为知道我们的旧人和他同钉十字架，使罪身灭绝，叫我们不再作罪的奴</a:t>
            </a:r>
            <a:r>
              <a:rPr lang="zh-CN" altLang="en-US" sz="3200" b="1" dirty="0" smtClean="0">
                <a:solidFill>
                  <a:schemeClr val="tx1"/>
                </a:solidFill>
                <a:latin typeface="楷体" panose="02010609060101010101" pitchFamily="49" charset="-122"/>
                <a:ea typeface="楷体" panose="02010609060101010101" pitchFamily="49" charset="-122"/>
              </a:rPr>
              <a:t>仆</a:t>
            </a:r>
            <a:r>
              <a:rPr lang="zh-CN" altLang="en-US" sz="3200" b="1" dirty="0">
                <a:solidFill>
                  <a:schemeClr val="tx1"/>
                </a:solidFill>
                <a:latin typeface="楷体" panose="02010609060101010101" pitchFamily="49" charset="-122"/>
                <a:ea typeface="楷体" panose="02010609060101010101" pitchFamily="49" charset="-122"/>
              </a:rPr>
              <a:t>。</a:t>
            </a:r>
            <a:endParaRPr lang="en-US" altLang="zh-CN" sz="3200" b="1" dirty="0" smtClean="0">
              <a:solidFill>
                <a:schemeClr val="tx1"/>
              </a:solidFill>
              <a:latin typeface="楷体" panose="02010609060101010101" pitchFamily="49" charset="-122"/>
              <a:ea typeface="楷体" panose="02010609060101010101" pitchFamily="49" charset="-122"/>
            </a:endParaRPr>
          </a:p>
          <a:p>
            <a:r>
              <a:rPr lang="zh-CN" altLang="en-US" sz="3200" b="1" dirty="0" smtClean="0">
                <a:solidFill>
                  <a:srgbClr val="0000FF"/>
                </a:solidFill>
                <a:latin typeface="楷体" panose="02010609060101010101" pitchFamily="49" charset="-122"/>
                <a:ea typeface="楷体" panose="02010609060101010101" pitchFamily="49" charset="-122"/>
              </a:rPr>
              <a:t>林</a:t>
            </a:r>
            <a:r>
              <a:rPr lang="zh-CN" altLang="en-US" sz="3200" b="1" dirty="0">
                <a:solidFill>
                  <a:srgbClr val="0000FF"/>
                </a:solidFill>
                <a:latin typeface="楷体" panose="02010609060101010101" pitchFamily="49" charset="-122"/>
                <a:ea typeface="楷体" panose="02010609060101010101" pitchFamily="49" charset="-122"/>
              </a:rPr>
              <a:t>后</a:t>
            </a:r>
            <a:r>
              <a:rPr lang="en-US" altLang="zh-CN" sz="3200" b="1" dirty="0">
                <a:solidFill>
                  <a:srgbClr val="0000FF"/>
                </a:solidFill>
                <a:latin typeface="楷体" panose="02010609060101010101" pitchFamily="49" charset="-122"/>
                <a:ea typeface="楷体" panose="02010609060101010101" pitchFamily="49" charset="-122"/>
              </a:rPr>
              <a:t>5:21 </a:t>
            </a:r>
            <a:r>
              <a:rPr lang="zh-CN" altLang="en-US" sz="3200" b="1" dirty="0">
                <a:solidFill>
                  <a:srgbClr val="0000FF"/>
                </a:solidFill>
                <a:latin typeface="楷体" panose="02010609060101010101" pitchFamily="49" charset="-122"/>
                <a:ea typeface="楷体" panose="02010609060101010101" pitchFamily="49" charset="-122"/>
              </a:rPr>
              <a:t>神使那无</a:t>
            </a:r>
            <a:r>
              <a:rPr lang="zh-CN" altLang="en-US" sz="3200" b="1" dirty="0" smtClean="0">
                <a:solidFill>
                  <a:srgbClr val="0000FF"/>
                </a:solidFill>
                <a:latin typeface="楷体" panose="02010609060101010101" pitchFamily="49" charset="-122"/>
                <a:ea typeface="楷体" panose="02010609060101010101" pitchFamily="49" charset="-122"/>
              </a:rPr>
              <a:t>罪的</a:t>
            </a:r>
            <a:r>
              <a:rPr lang="zh-CN" altLang="en-US" sz="3200" b="1" dirty="0">
                <a:solidFill>
                  <a:srgbClr val="0000FF"/>
                </a:solidFill>
                <a:latin typeface="楷体" panose="02010609060101010101" pitchFamily="49" charset="-122"/>
                <a:ea typeface="楷体" panose="02010609060101010101" pitchFamily="49" charset="-122"/>
              </a:rPr>
              <a:t>，替我们成为罪，好叫我们在他里面成为神的义。</a:t>
            </a:r>
            <a:endParaRPr lang="en-US" altLang="zh-CN" sz="3200" b="1" dirty="0" smtClean="0">
              <a:solidFill>
                <a:srgbClr val="0000FF"/>
              </a:solidFill>
              <a:latin typeface="楷体" panose="02010609060101010101" pitchFamily="49" charset="-122"/>
              <a:ea typeface="楷体" panose="02010609060101010101" pitchFamily="49" charset="-122"/>
            </a:endParaRPr>
          </a:p>
          <a:p>
            <a:r>
              <a:rPr lang="zh-CN" altLang="en-US" sz="3200" b="1" dirty="0" smtClean="0">
                <a:solidFill>
                  <a:srgbClr val="FF0000"/>
                </a:solidFill>
                <a:latin typeface="楷体" panose="02010609060101010101" pitchFamily="49" charset="-122"/>
                <a:ea typeface="楷体" panose="02010609060101010101" pitchFamily="49" charset="-122"/>
              </a:rPr>
              <a:t>加</a:t>
            </a:r>
            <a:r>
              <a:rPr lang="en-US" altLang="zh-CN" sz="3200" b="1" dirty="0" smtClean="0">
                <a:solidFill>
                  <a:srgbClr val="FF0000"/>
                </a:solidFill>
                <a:latin typeface="楷体" panose="02010609060101010101" pitchFamily="49" charset="-122"/>
                <a:ea typeface="楷体" panose="02010609060101010101" pitchFamily="49" charset="-122"/>
              </a:rPr>
              <a:t>2:20 </a:t>
            </a:r>
            <a:r>
              <a:rPr lang="zh-CN" altLang="en-US" sz="3200" b="1" dirty="0">
                <a:solidFill>
                  <a:srgbClr val="FF0000"/>
                </a:solidFill>
                <a:latin typeface="楷体" panose="02010609060101010101" pitchFamily="49" charset="-122"/>
                <a:ea typeface="楷体" panose="02010609060101010101" pitchFamily="49" charset="-122"/>
              </a:rPr>
              <a:t>我已经与基督同钉十字架，现在活着的不再是我，乃是基督在我里面活</a:t>
            </a:r>
            <a:r>
              <a:rPr lang="zh-CN" altLang="en-US" sz="3200" b="1" dirty="0" smtClean="0">
                <a:solidFill>
                  <a:srgbClr val="FF0000"/>
                </a:solidFill>
                <a:latin typeface="楷体" panose="02010609060101010101" pitchFamily="49" charset="-122"/>
                <a:ea typeface="楷体" panose="02010609060101010101" pitchFamily="49" charset="-122"/>
              </a:rPr>
              <a:t>着。</a:t>
            </a:r>
            <a:endParaRPr lang="zh-CN" altLang="en-US" sz="3200" b="1" dirty="0">
              <a:solidFill>
                <a:srgbClr val="FF0000"/>
              </a:solidFill>
              <a:latin typeface="楷体" panose="02010609060101010101" pitchFamily="49" charset="-122"/>
              <a:ea typeface="楷体" panose="02010609060101010101" pitchFamily="49" charset="-122"/>
            </a:endParaRPr>
          </a:p>
        </p:txBody>
      </p:sp>
      <p:pic>
        <p:nvPicPr>
          <p:cNvPr id="2" name="Picture 1"/>
          <p:cNvPicPr>
            <a:picLocks noChangeAspect="1"/>
          </p:cNvPicPr>
          <p:nvPr/>
        </p:nvPicPr>
        <p:blipFill rotWithShape="1">
          <a:blip r:embed="rId2"/>
          <a:srcRect l="6045" t="20165" r="4529" b="6983"/>
          <a:stretch/>
        </p:blipFill>
        <p:spPr>
          <a:xfrm>
            <a:off x="486118" y="1271383"/>
            <a:ext cx="2556649" cy="1906653"/>
          </a:xfrm>
          <a:prstGeom prst="rect">
            <a:avLst/>
          </a:prstGeom>
        </p:spPr>
      </p:pic>
      <p:pic>
        <p:nvPicPr>
          <p:cNvPr id="3" name="Picture 2" descr="http://www.stmarys-sprotbrough.co.uk/Lent/Pictures/christ%20crucifi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 y="3390900"/>
            <a:ext cx="3336730" cy="213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barn(inVertic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4"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438400" y="-53289"/>
            <a:ext cx="4553227"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5600" b="1" i="0" u="none" strike="noStrike" kern="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旧心</a:t>
            </a:r>
            <a:r>
              <a:rPr kumimoji="0" lang="zh-CN" altLang="en-US" sz="5600" b="1" i="0" u="none" strike="noStrike" kern="0" cap="none" spc="0" normalizeH="0" baseline="0" noProof="0" dirty="0" smtClean="0">
                <a:ln w="9525">
                  <a:solidFill>
                    <a:prstClr val="white"/>
                  </a:solidFill>
                  <a:prstDash val="solid"/>
                </a:ln>
                <a:solidFill>
                  <a:srgbClr val="00B0F0"/>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 </a:t>
            </a:r>
            <a:r>
              <a:rPr kumimoji="0" lang="en-US" altLang="zh-CN" sz="5600" b="1" i="0" u="none" strike="noStrike" kern="0" cap="none" spc="0" normalizeH="0" baseline="0" noProof="0" dirty="0" smtClean="0">
                <a:ln w="9525">
                  <a:solidFill>
                    <a:prstClr val="white"/>
                  </a:solidFill>
                  <a:prstDash val="solid"/>
                </a:ln>
                <a:solidFill>
                  <a:srgbClr val="00B0F0"/>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vs </a:t>
            </a:r>
            <a:r>
              <a:rPr kumimoji="0" lang="zh-CN" altLang="en-US" sz="5600" b="1" i="0" u="none" strike="noStrike" kern="0" cap="none" spc="0" normalizeH="0" baseline="0" noProof="0" dirty="0" smtClean="0">
                <a:ln w="9525">
                  <a:solidFill>
                    <a:srgbClr val="33CC33"/>
                  </a:solidFill>
                  <a:prstDash val="solid"/>
                </a:ln>
                <a:solidFill>
                  <a:srgbClr val="FF0000"/>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新心</a:t>
            </a:r>
            <a:endParaRPr kumimoji="0" lang="zh-CN" altLang="en-US" sz="5600" b="1" i="0" u="none" strike="noStrike" kern="0" cap="none" spc="0" normalizeH="0" baseline="0" noProof="0" dirty="0">
              <a:ln w="9525">
                <a:solidFill>
                  <a:srgbClr val="33CC33"/>
                </a:solidFill>
                <a:prstDash val="solid"/>
              </a:ln>
              <a:solidFill>
                <a:srgbClr val="FF0000"/>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endParaRPr>
          </a:p>
        </p:txBody>
      </p:sp>
      <p:pic>
        <p:nvPicPr>
          <p:cNvPr id="7" name="Picture 6"/>
          <p:cNvPicPr>
            <a:picLocks noChangeAspect="1"/>
          </p:cNvPicPr>
          <p:nvPr/>
        </p:nvPicPr>
        <p:blipFill>
          <a:blip r:embed="rId3"/>
          <a:stretch>
            <a:fillRect/>
          </a:stretch>
        </p:blipFill>
        <p:spPr>
          <a:xfrm flipH="1">
            <a:off x="5086627" y="2019300"/>
            <a:ext cx="3810000" cy="3169024"/>
          </a:xfrm>
          <a:prstGeom prst="rect">
            <a:avLst/>
          </a:prstGeom>
        </p:spPr>
      </p:pic>
      <p:sp>
        <p:nvSpPr>
          <p:cNvPr id="8" name="TextBox 7"/>
          <p:cNvSpPr txBox="1"/>
          <p:nvPr/>
        </p:nvSpPr>
        <p:spPr>
          <a:xfrm>
            <a:off x="5414656" y="3311700"/>
            <a:ext cx="15972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内</a:t>
            </a:r>
            <a:r>
              <a:rPr kumimoji="0" lang="zh-CN" altLang="en-US" sz="2400" b="1" i="0" u="none" strike="noStrike" kern="1200" cap="none" spc="0" normalizeH="0" baseline="0" noProof="0" dirty="0" smtClean="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心相信的谎言</a:t>
            </a:r>
            <a:endParaRPr kumimoji="0" 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6996326" y="3314700"/>
            <a:ext cx="17156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内</a:t>
            </a:r>
            <a:r>
              <a:rPr kumimoji="0" lang="zh-CN" altLang="en-US" sz="2400" b="1" i="0" u="none" strike="noStrike" kern="1200" cap="none" spc="0" normalizeH="0" baseline="0" noProof="0" dirty="0" smtClean="0">
                <a:ln>
                  <a:noFill/>
                </a:ln>
                <a:solidFill>
                  <a:srgbClr val="33CC33"/>
                </a:solidFill>
                <a:effectLst/>
                <a:uLnTx/>
                <a:uFillTx/>
                <a:latin typeface="微软雅黑" panose="020B0503020204020204" pitchFamily="34" charset="-122"/>
                <a:ea typeface="微软雅黑" panose="020B0503020204020204" pitchFamily="34" charset="-122"/>
                <a:cs typeface="+mn-cs"/>
              </a:rPr>
              <a:t>心相信的真理</a:t>
            </a:r>
            <a:endParaRPr kumimoji="0" lang="en-US" sz="24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grpSp>
        <p:nvGrpSpPr>
          <p:cNvPr id="5" name="Group 4"/>
          <p:cNvGrpSpPr/>
          <p:nvPr/>
        </p:nvGrpSpPr>
        <p:grpSpPr>
          <a:xfrm>
            <a:off x="7270040" y="2228722"/>
            <a:ext cx="1210588" cy="1022752"/>
            <a:chOff x="5410200" y="2645438"/>
            <a:chExt cx="1210588" cy="1022752"/>
          </a:xfrm>
        </p:grpSpPr>
        <p:sp>
          <p:nvSpPr>
            <p:cNvPr id="12" name="TextBox 11"/>
            <p:cNvSpPr txBox="1"/>
            <p:nvPr/>
          </p:nvSpPr>
          <p:spPr>
            <a:xfrm>
              <a:off x="5410200" y="2645438"/>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33CC33"/>
                  </a:solidFill>
                  <a:effectLst/>
                  <a:uLnTx/>
                  <a:uFillTx/>
                  <a:latin typeface="Microsoft YaHei" panose="020B0503020204020204" pitchFamily="34" charset="-122"/>
                  <a:ea typeface="Microsoft YaHei" panose="020B0503020204020204" pitchFamily="34" charset="-122"/>
                  <a:cs typeface="+mn-cs"/>
                </a:rPr>
                <a:t>新我</a:t>
              </a:r>
              <a:endParaRPr kumimoji="0" lang="en-US" sz="4000" b="1" i="0" u="none" strike="noStrike" kern="1200" cap="none" spc="0" normalizeH="0" baseline="0" noProof="0" dirty="0">
                <a:ln>
                  <a:noFill/>
                </a:ln>
                <a:solidFill>
                  <a:srgbClr val="33CC33"/>
                </a:solidFill>
                <a:effectLst/>
                <a:uLnTx/>
                <a:uFillTx/>
                <a:latin typeface="Microsoft YaHei" panose="020B0503020204020204" pitchFamily="34" charset="-122"/>
                <a:ea typeface="Microsoft YaHei" panose="020B0503020204020204" pitchFamily="34" charset="-122"/>
                <a:cs typeface="+mn-cs"/>
              </a:endParaRPr>
            </a:p>
          </p:txBody>
        </p:sp>
        <p:sp>
          <p:nvSpPr>
            <p:cNvPr id="13" name="Up Arrow 12"/>
            <p:cNvSpPr/>
            <p:nvPr/>
          </p:nvSpPr>
          <p:spPr>
            <a:xfrm>
              <a:off x="5835253" y="3273335"/>
              <a:ext cx="381000" cy="394855"/>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 name="Group 3"/>
          <p:cNvGrpSpPr/>
          <p:nvPr/>
        </p:nvGrpSpPr>
        <p:grpSpPr>
          <a:xfrm>
            <a:off x="5507617" y="2193844"/>
            <a:ext cx="1210588" cy="1054630"/>
            <a:chOff x="7205067" y="2662394"/>
            <a:chExt cx="1210588" cy="1054630"/>
          </a:xfrm>
        </p:grpSpPr>
        <p:sp>
          <p:nvSpPr>
            <p:cNvPr id="14" name="Up Arrow 13"/>
            <p:cNvSpPr/>
            <p:nvPr/>
          </p:nvSpPr>
          <p:spPr>
            <a:xfrm>
              <a:off x="7624841" y="3322169"/>
              <a:ext cx="381000" cy="394855"/>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205067" y="2662394"/>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white">
                      <a:lumMod val="75000"/>
                    </a:prstClr>
                  </a:solidFill>
                  <a:effectLst/>
                  <a:uLnTx/>
                  <a:uFillTx/>
                  <a:latin typeface="Microsoft YaHei" panose="020B0503020204020204" pitchFamily="34" charset="-122"/>
                  <a:ea typeface="Microsoft YaHei" panose="020B0503020204020204" pitchFamily="34" charset="-122"/>
                  <a:cs typeface="+mn-cs"/>
                </a:rPr>
                <a:t>肉体</a:t>
              </a:r>
              <a:endParaRPr kumimoji="0" lang="en-US" sz="4000" b="1" i="0" u="none" strike="noStrike" kern="1200" cap="none" spc="0" normalizeH="0" baseline="0" noProof="0" dirty="0">
                <a:ln>
                  <a:noFill/>
                </a:ln>
                <a:solidFill>
                  <a:prstClr val="white">
                    <a:lumMod val="75000"/>
                  </a:prstClr>
                </a:solidFill>
                <a:effectLst/>
                <a:uLnTx/>
                <a:uFillTx/>
                <a:latin typeface="Microsoft YaHei" panose="020B0503020204020204" pitchFamily="34" charset="-122"/>
                <a:ea typeface="Microsoft YaHei" panose="020B0503020204020204" pitchFamily="34" charset="-122"/>
                <a:cs typeface="+mn-cs"/>
              </a:endParaRPr>
            </a:p>
          </p:txBody>
        </p:sp>
      </p:grpSp>
      <p:pic>
        <p:nvPicPr>
          <p:cNvPr id="17" name="Picture 2" descr="Image result fo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61" y="230017"/>
            <a:ext cx="1793755" cy="1569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377" y="875345"/>
            <a:ext cx="4914009"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结36:24 我必从各国收取你们，从列邦聚集你们，引导你们归回本地。36:25 我必用清水灑在你们身上，你们就洁净了。我要洁净你们，使你们脱离一切的污秽，弃掉一切的偶象。36:26 </a:t>
            </a:r>
            <a:r>
              <a:rPr kumimoji="0" lang="en-US" sz="2400" b="1"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rPr>
              <a:t>我也要赐给你们一个新心，将新灵放在你们里面，又从你们的肉体中除掉石心，赐给你们肉心</a:t>
            </a:r>
            <a:r>
              <a:rPr kumimoji="0" lang="en-US" sz="24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200" b="1" i="0" u="none" strike="noStrike" kern="1200" cap="none" spc="0" normalizeH="0" baseline="0" noProof="0" dirty="0">
                <a:ln>
                  <a:noFill/>
                </a:ln>
                <a:solidFill>
                  <a:prstClr val="black"/>
                </a:solidFill>
                <a:effectLst/>
                <a:uLnTx/>
                <a:uFillTx/>
                <a:latin typeface="Calibri"/>
                <a:ea typeface="+mn-ea"/>
                <a:cs typeface="+mn-cs"/>
              </a:rPr>
              <a:t>And I </a:t>
            </a:r>
            <a:r>
              <a:rPr kumimoji="0" lang="en-US" sz="2200" b="1" i="0" u="none" strike="noStrike" kern="1200" cap="none" spc="0" normalizeH="0" baseline="0" noProof="0" dirty="0">
                <a:ln>
                  <a:noFill/>
                </a:ln>
                <a:solidFill>
                  <a:srgbClr val="FF0000"/>
                </a:solidFill>
                <a:effectLst/>
                <a:uLnTx/>
                <a:uFillTx/>
                <a:latin typeface="Calibri"/>
                <a:ea typeface="+mn-ea"/>
                <a:cs typeface="+mn-cs"/>
              </a:rPr>
              <a:t>have given to you a new heart</a:t>
            </a:r>
            <a:r>
              <a:rPr kumimoji="0" lang="en-US" sz="2200" b="1" i="0" u="none" strike="noStrike" kern="1200" cap="none" spc="0" normalizeH="0" baseline="0" noProof="0" dirty="0">
                <a:ln>
                  <a:noFill/>
                </a:ln>
                <a:solidFill>
                  <a:prstClr val="black"/>
                </a:solidFill>
                <a:effectLst/>
                <a:uLnTx/>
                <a:uFillTx/>
                <a:latin typeface="Calibri"/>
                <a:ea typeface="+mn-ea"/>
                <a:cs typeface="+mn-cs"/>
              </a:rPr>
              <a:t>, And a new spirit I give in your midst, And I have turned aside the heart of stone out of your flesh, And I </a:t>
            </a:r>
            <a:r>
              <a:rPr kumimoji="0" lang="en-US" sz="2200" b="1" i="0" u="none" strike="noStrike" kern="1200" cap="none" spc="0" normalizeH="0" baseline="0" noProof="0" dirty="0">
                <a:ln>
                  <a:noFill/>
                </a:ln>
                <a:solidFill>
                  <a:srgbClr val="FF0000"/>
                </a:solidFill>
                <a:effectLst/>
                <a:uLnTx/>
                <a:uFillTx/>
                <a:latin typeface="Calibri"/>
                <a:ea typeface="+mn-ea"/>
                <a:cs typeface="+mn-cs"/>
              </a:rPr>
              <a:t>have given to you a heart of </a:t>
            </a:r>
            <a:r>
              <a:rPr kumimoji="0" lang="en-US" sz="2200" b="1" i="0" u="none" strike="noStrike" kern="1200" cap="none" spc="0" normalizeH="0" baseline="0" noProof="0" dirty="0" smtClean="0">
                <a:ln>
                  <a:noFill/>
                </a:ln>
                <a:solidFill>
                  <a:srgbClr val="FF0000"/>
                </a:solidFill>
                <a:effectLst/>
                <a:uLnTx/>
                <a:uFillTx/>
                <a:latin typeface="Calibri"/>
                <a:ea typeface="+mn-ea"/>
                <a:cs typeface="+mn-cs"/>
              </a:rPr>
              <a:t>flesh </a:t>
            </a:r>
            <a:r>
              <a:rPr kumimoji="0" lang="en-US" sz="2200" b="1" i="0" u="none" strike="noStrike" kern="1200" cap="none" spc="0" normalizeH="0" baseline="0" noProof="0" dirty="0" smtClean="0">
                <a:ln>
                  <a:noFill/>
                </a:ln>
                <a:solidFill>
                  <a:prstClr val="black"/>
                </a:solidFill>
                <a:effectLst/>
                <a:uLnTx/>
                <a:uFillTx/>
                <a:latin typeface="Calibri"/>
                <a:ea typeface="+mn-ea"/>
                <a:cs typeface="+mn-cs"/>
              </a:rPr>
              <a:t>(YLT).</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5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art 11"/>
          <p:cNvSpPr/>
          <p:nvPr/>
        </p:nvSpPr>
        <p:spPr>
          <a:xfrm>
            <a:off x="76200" y="1010616"/>
            <a:ext cx="4267200" cy="3980484"/>
          </a:xfrm>
          <a:prstGeom prst="heart">
            <a:avLst/>
          </a:prstGeom>
          <a:solidFill>
            <a:schemeClr val="tx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Heart 2"/>
          <p:cNvSpPr/>
          <p:nvPr/>
        </p:nvSpPr>
        <p:spPr>
          <a:xfrm>
            <a:off x="4803956" y="952500"/>
            <a:ext cx="4267200" cy="4038600"/>
          </a:xfrm>
          <a:prstGeom prst="hear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extBox 1"/>
          <p:cNvSpPr txBox="1"/>
          <p:nvPr/>
        </p:nvSpPr>
        <p:spPr>
          <a:xfrm>
            <a:off x="1339126" y="3464809"/>
            <a:ext cx="18549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心相信的谎言</a:t>
            </a:r>
            <a:endParaRPr kumimoji="0" 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Rectangle 3"/>
          <p:cNvSpPr txBox="1">
            <a:spLocks noChangeArrowheads="1"/>
          </p:cNvSpPr>
          <p:nvPr/>
        </p:nvSpPr>
        <p:spPr bwMode="auto">
          <a:xfrm>
            <a:off x="1490396" y="79310"/>
            <a:ext cx="6473644"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自</a:t>
            </a:r>
            <a:r>
              <a:rPr kumimoji="0" lang="zh-CN" altLang="en-US" sz="5600" b="1" i="0" u="none" strike="noStrike" kern="0" cap="none" spc="0" normalizeH="0" baseline="0" noProof="0" dirty="0" smtClean="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我的迁移或转换</a:t>
            </a:r>
            <a:endPar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endParaRPr>
          </a:p>
        </p:txBody>
      </p:sp>
      <p:sp>
        <p:nvSpPr>
          <p:cNvPr id="22" name="TextBox 21"/>
          <p:cNvSpPr txBox="1"/>
          <p:nvPr/>
        </p:nvSpPr>
        <p:spPr>
          <a:xfrm>
            <a:off x="5977204" y="3504020"/>
            <a:ext cx="1905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srgbClr val="33CC33"/>
                </a:solidFill>
                <a:effectLst/>
                <a:uLnTx/>
                <a:uFillTx/>
                <a:latin typeface="微软雅黑" panose="020B0503020204020204" pitchFamily="34" charset="-122"/>
                <a:ea typeface="微软雅黑" panose="020B0503020204020204" pitchFamily="34" charset="-122"/>
                <a:cs typeface="+mn-cs"/>
              </a:rPr>
              <a:t>心相信的真理</a:t>
            </a:r>
            <a:endParaRPr kumimoji="0" 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1819565" y="2399679"/>
            <a:ext cx="825867"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000" b="1" i="0" u="none" strike="noStrike" kern="1200" cap="none" spc="0" normalizeH="0" baseline="0" noProof="0" dirty="0" smtClean="0">
                <a:ln>
                  <a:noFill/>
                </a:ln>
                <a:solidFill>
                  <a:srgbClr val="3333FF"/>
                </a:solidFill>
                <a:effectLst/>
                <a:uLnTx/>
                <a:uFillTx/>
                <a:latin typeface="Microsoft YaHei" panose="020B0503020204020204" pitchFamily="34" charset="-122"/>
                <a:ea typeface="Microsoft YaHei" panose="020B0503020204020204" pitchFamily="34" charset="-122"/>
                <a:cs typeface="+mn-cs"/>
              </a:rPr>
              <a:t>我</a:t>
            </a:r>
            <a:endParaRPr kumimoji="0" lang="en-US" sz="5000" b="1" i="0" u="none" strike="noStrike" kern="1200" cap="none" spc="0" normalizeH="0" baseline="0" noProof="0" dirty="0">
              <a:ln>
                <a:noFill/>
              </a:ln>
              <a:solidFill>
                <a:srgbClr val="3333FF"/>
              </a:solidFill>
              <a:effectLst/>
              <a:uLnTx/>
              <a:uFillTx/>
              <a:latin typeface="Microsoft YaHei" panose="020B0503020204020204" pitchFamily="34" charset="-122"/>
              <a:ea typeface="Microsoft YaHei" panose="020B0503020204020204" pitchFamily="34" charset="-122"/>
              <a:cs typeface="+mn-cs"/>
            </a:endParaRPr>
          </a:p>
        </p:txBody>
      </p:sp>
      <p:pic>
        <p:nvPicPr>
          <p:cNvPr id="20" name="Picture 2" descr="http://www.fuyinchina.com/pics/06/24/b05.jpg"/>
          <p:cNvPicPr>
            <a:picLocks noChangeAspect="1" noChangeArrowheads="1"/>
          </p:cNvPicPr>
          <p:nvPr/>
        </p:nvPicPr>
        <p:blipFill>
          <a:blip r:embed="rId3" cstate="print"/>
          <a:srcRect/>
          <a:stretch>
            <a:fillRect/>
          </a:stretch>
        </p:blipFill>
        <p:spPr bwMode="auto">
          <a:xfrm>
            <a:off x="3811865" y="3543300"/>
            <a:ext cx="1602968" cy="2137292"/>
          </a:xfrm>
          <a:prstGeom prst="rect">
            <a:avLst/>
          </a:prstGeom>
          <a:noFill/>
        </p:spPr>
      </p:pic>
      <p:grpSp>
        <p:nvGrpSpPr>
          <p:cNvPr id="4" name="Group 3"/>
          <p:cNvGrpSpPr/>
          <p:nvPr/>
        </p:nvGrpSpPr>
        <p:grpSpPr>
          <a:xfrm>
            <a:off x="347368" y="1120775"/>
            <a:ext cx="8502018" cy="1601617"/>
            <a:chOff x="457200" y="1943100"/>
            <a:chExt cx="8502018" cy="1601617"/>
          </a:xfrm>
        </p:grpSpPr>
        <p:pic>
          <p:nvPicPr>
            <p:cNvPr id="1038" name="Picture 1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5528" flipH="1">
              <a:off x="4928547" y="2061720"/>
              <a:ext cx="1977329" cy="14829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nak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943100"/>
              <a:ext cx="1472197" cy="952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uit of spir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095500"/>
              <a:ext cx="2177418" cy="1339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ks of the flesh frui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803" y="2168180"/>
              <a:ext cx="1274198" cy="85046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5499372" y="4969042"/>
            <a:ext cx="3440723" cy="738664"/>
          </a:xfrm>
          <a:prstGeom prst="rect">
            <a:avLst/>
          </a:prstGeom>
        </p:spPr>
        <p:txBody>
          <a:bodyPr wrap="square">
            <a:spAutoFit/>
          </a:bodyPr>
          <a:lstStyle/>
          <a:p>
            <a:r>
              <a:rPr lang="en-US" sz="1400" b="1" dirty="0">
                <a:solidFill>
                  <a:srgbClr val="00B050"/>
                </a:solidFill>
              </a:rPr>
              <a:t>耶31:33 </a:t>
            </a:r>
            <a:r>
              <a:rPr lang="en-US" sz="1400" b="1" dirty="0" err="1">
                <a:solidFill>
                  <a:srgbClr val="00B050"/>
                </a:solidFill>
              </a:rPr>
              <a:t>耶和华说：那些日子以后，我与以色列家所立的约乃是这样：我要将我的律法放在他们里面，写在他们心上</a:t>
            </a:r>
            <a:r>
              <a:rPr lang="en-US" sz="1400" b="1" dirty="0" smtClean="0">
                <a:solidFill>
                  <a:srgbClr val="00B050"/>
                </a:solidFill>
              </a:rPr>
              <a:t>。</a:t>
            </a:r>
            <a:endParaRPr lang="en-US" sz="1400" b="1" dirty="0">
              <a:solidFill>
                <a:srgbClr val="00B050"/>
              </a:solidFill>
            </a:endParaRPr>
          </a:p>
        </p:txBody>
      </p:sp>
    </p:spTree>
    <p:extLst>
      <p:ext uri="{BB962C8B-B14F-4D97-AF65-F5344CB8AC3E}">
        <p14:creationId xmlns:p14="http://schemas.microsoft.com/office/powerpoint/2010/main" val="777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path" presetSubtype="0" accel="50000" decel="50000" fill="hold" grpId="0" nodeType="clickEffect">
                                  <p:stCondLst>
                                    <p:cond delay="0"/>
                                  </p:stCondLst>
                                  <p:childTnLst>
                                    <p:animMotion origin="layout" path="M 2.77778E-6 2.22222E-6 C 0.00538 -0.01889 0.01302 -0.03695 0.02812 -0.03695 C 0.04566 -0.03695 0.05104 -0.01889 0.05642 2.22222E-6 C 0.06475 0.02111 0.06996 0.04194 0.08889 0.04194 C 0.10573 0.04194 0.11163 0.02111 0.11927 2.22222E-6 C 0.12274 -0.01889 0.13055 -0.03695 0.14722 -0.03695 C 0.16232 -0.03695 0.16996 -0.01889 0.17587 2.22222E-6 C 0.18142 0.02111 0.18889 0.04194 0.20607 0.04194 C 0.22309 0.04194 0.23628 2.22222E-6 0.23628 0.00028 C 0.24166 -0.01889 0.24757 -0.03695 0.26441 -0.03695 C 0.28177 -0.03695 0.28732 -0.01889 0.29271 2.22222E-6 C 0.30069 0.02111 0.30625 0.04194 0.32517 0.04194 C 0.34201 0.04194 0.34757 0.02111 0.35312 2.22222E-6 C 0.36111 -0.01889 0.36666 -0.03695 0.3835 -0.03695 C 0.39861 -0.03695 0.40625 -0.01889 0.41215 2.22222E-6 C 0.41771 0.02111 0.42517 0.04194 0.44236 0.04194 C 0.45937 0.04194 0.46493 0.02111 0.47257 2.22222E-6 " pathEditMode="relative" rAng="0" ptsTypes="AAAAAAAAAAAAAAAAA">
                                      <p:cBhvr>
                                        <p:cTn id="13" dur="2000" fill="hold"/>
                                        <p:tgtEl>
                                          <p:spTgt spid="10"/>
                                        </p:tgtEl>
                                        <p:attrNameLst>
                                          <p:attrName>ppt_x</p:attrName>
                                          <p:attrName>ppt_y</p:attrName>
                                        </p:attrNameLst>
                                      </p:cBhvr>
                                      <p:rCtr x="23628" y="250"/>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847481"/>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如今，那些在基督耶稣里的就不定罪了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因为赐生命圣灵的律，在基督耶稣里释放了我，使我脱离罪和死的律了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律法既因肉体软弱，有所不能行的，神就差遣自己的儿子，成为罪身的形状，作了赎罪祭，在肉体中定了罪案，</a:t>
            </a:r>
          </a:p>
          <a:p>
            <a:r>
              <a:rPr lang="en-US" altLang="zh-CN" sz="2100" b="1" baseline="30000" dirty="0">
                <a:solidFill>
                  <a:srgbClr val="FFFF00"/>
                </a:solidFill>
                <a:latin typeface="Microsoft YaHei" panose="020B0503020204020204" pitchFamily="34" charset="-122"/>
                <a:ea typeface="Microsoft YaHei" panose="020B0503020204020204" pitchFamily="34" charset="-122"/>
              </a:rPr>
              <a:t>4 </a:t>
            </a:r>
            <a:r>
              <a:rPr lang="zh-CN" altLang="en-US" sz="2100" b="1" dirty="0">
                <a:solidFill>
                  <a:srgbClr val="FFFF00"/>
                </a:solidFill>
                <a:latin typeface="Microsoft YaHei" panose="020B0503020204020204" pitchFamily="34" charset="-122"/>
                <a:ea typeface="Microsoft YaHei" panose="020B0503020204020204" pitchFamily="34" charset="-122"/>
              </a:rPr>
              <a:t>使律法的义成就在我们这不随从肉体、只随从圣灵的人身上</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r>
              <a:rPr lang="x-none" b="1" baseline="30000" dirty="0" smtClean="0">
                <a:solidFill>
                  <a:srgbClr val="00FFFF"/>
                </a:solidFill>
              </a:rPr>
              <a:t>1</a:t>
            </a:r>
            <a:r>
              <a:rPr lang="x-none" b="1" dirty="0" smtClean="0">
                <a:solidFill>
                  <a:srgbClr val="00FFFF"/>
                </a:solidFill>
              </a:rPr>
              <a:t> </a:t>
            </a:r>
            <a:r>
              <a:rPr lang="x-none" b="1" dirty="0">
                <a:solidFill>
                  <a:srgbClr val="00FFFF"/>
                </a:solidFill>
              </a:rPr>
              <a:t>Therefore there is now no condemnation for those who are in Christ Jesus. </a:t>
            </a:r>
            <a:r>
              <a:rPr lang="x-none" b="1" baseline="30000" dirty="0">
                <a:solidFill>
                  <a:srgbClr val="00FFFF"/>
                </a:solidFill>
              </a:rPr>
              <a:t>2</a:t>
            </a:r>
            <a:r>
              <a:rPr lang="x-none" b="1" dirty="0">
                <a:solidFill>
                  <a:srgbClr val="00FFFF"/>
                </a:solidFill>
              </a:rPr>
              <a:t> For the law of the Spirit of life in Christ Jesus has set you free from the law of sin and of death. </a:t>
            </a:r>
            <a:r>
              <a:rPr lang="x-none" b="1" baseline="30000" dirty="0">
                <a:solidFill>
                  <a:srgbClr val="00FFFF"/>
                </a:solidFill>
              </a:rPr>
              <a:t>3</a:t>
            </a:r>
            <a:r>
              <a:rPr lang="x-none" b="1" dirty="0">
                <a:solidFill>
                  <a:srgbClr val="00FFFF"/>
                </a:solidFill>
              </a:rPr>
              <a:t> For what the Law could not do, weak as it was through the flesh, God </a:t>
            </a:r>
            <a:r>
              <a:rPr lang="x-none" b="1" i="1" dirty="0">
                <a:solidFill>
                  <a:srgbClr val="00FFFF"/>
                </a:solidFill>
              </a:rPr>
              <a:t>did:</a:t>
            </a:r>
            <a:r>
              <a:rPr lang="x-none" b="1" dirty="0">
                <a:solidFill>
                  <a:srgbClr val="00FFFF"/>
                </a:solidFill>
              </a:rPr>
              <a:t> sending His own Son in the likeness of sinful flesh and </a:t>
            </a:r>
            <a:r>
              <a:rPr lang="x-none" b="1" i="1" dirty="0">
                <a:solidFill>
                  <a:srgbClr val="00FFFF"/>
                </a:solidFill>
              </a:rPr>
              <a:t>as an offering</a:t>
            </a:r>
            <a:r>
              <a:rPr lang="x-none" b="1" dirty="0">
                <a:solidFill>
                  <a:srgbClr val="00FFFF"/>
                </a:solidFill>
              </a:rPr>
              <a:t> for sin, He condemned sin in the flesh, </a:t>
            </a:r>
            <a:r>
              <a:rPr lang="x-none" b="1" baseline="30000" dirty="0">
                <a:solidFill>
                  <a:srgbClr val="00FFFF"/>
                </a:solidFill>
              </a:rPr>
              <a:t>4</a:t>
            </a:r>
            <a:r>
              <a:rPr lang="x-none" b="1" dirty="0">
                <a:solidFill>
                  <a:srgbClr val="00FFFF"/>
                </a:solidFill>
              </a:rPr>
              <a:t> so that the requirement of the Law might be fulfilled in us, who do not walk according to the flesh but according to the Spirit</a:t>
            </a:r>
            <a:r>
              <a:rPr lang="x-none" b="1" dirty="0" smtClean="0">
                <a:solidFill>
                  <a:srgbClr val="00FFFF"/>
                </a:solidFill>
              </a:rPr>
              <a:t>.</a:t>
            </a:r>
            <a:r>
              <a:rPr lang="x-none" dirty="0"/>
              <a:t> </a:t>
            </a:r>
            <a:endParaRPr lang="en-US" dirty="0"/>
          </a:p>
        </p:txBody>
      </p:sp>
      <p:sp>
        <p:nvSpPr>
          <p:cNvPr id="9" name="Rectangle 8"/>
          <p:cNvSpPr/>
          <p:nvPr/>
        </p:nvSpPr>
        <p:spPr>
          <a:xfrm>
            <a:off x="5670395"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a:t>
            </a:r>
            <a:r>
              <a:rPr lang="zh-CN" altLang="en-US" sz="2500" b="1" dirty="0">
                <a:solidFill>
                  <a:srgbClr val="FF0000"/>
                </a:solidFill>
                <a:latin typeface="Microsoft YaHei" panose="020B0503020204020204" pitchFamily="34" charset="-122"/>
                <a:ea typeface="Microsoft YaHei" panose="020B0503020204020204" pitchFamily="34" charset="-122"/>
              </a:rPr>
              <a:t>得</a:t>
            </a:r>
            <a:r>
              <a:rPr lang="zh-CN" altLang="en-US" sz="2500" b="1" dirty="0" smtClean="0">
                <a:solidFill>
                  <a:srgbClr val="FF0000"/>
                </a:solidFill>
                <a:latin typeface="Microsoft YaHei" panose="020B0503020204020204" pitchFamily="34" charset="-122"/>
                <a:ea typeface="Microsoft YaHei" panose="020B0503020204020204" pitchFamily="34" charset="-122"/>
              </a:rPr>
              <a:t>胜的关键</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6" name="Picture 15"/>
          <p:cNvPicPr>
            <a:picLocks noChangeAspect="1"/>
          </p:cNvPicPr>
          <p:nvPr/>
        </p:nvPicPr>
        <p:blipFill>
          <a:blip r:embed="rId2"/>
          <a:stretch>
            <a:fillRect/>
          </a:stretch>
        </p:blipFill>
        <p:spPr>
          <a:xfrm>
            <a:off x="5977544" y="1562100"/>
            <a:ext cx="2593017" cy="3964358"/>
          </a:xfrm>
          <a:prstGeom prst="rect">
            <a:avLst/>
          </a:prstGeom>
          <a:solidFill>
            <a:schemeClr val="tx1">
              <a:lumMod val="75000"/>
            </a:schemeClr>
          </a:solidFill>
        </p:spPr>
      </p:pic>
    </p:spTree>
    <p:extLst>
      <p:ext uri="{BB962C8B-B14F-4D97-AF65-F5344CB8AC3E}">
        <p14:creationId xmlns:p14="http://schemas.microsoft.com/office/powerpoint/2010/main" val="29165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247317"/>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5 </a:t>
            </a:r>
            <a:r>
              <a:rPr lang="zh-CN" altLang="en-US" sz="2100" b="1" dirty="0">
                <a:solidFill>
                  <a:srgbClr val="FFFF00"/>
                </a:solidFill>
                <a:latin typeface="Microsoft YaHei" panose="020B0503020204020204" pitchFamily="34" charset="-122"/>
                <a:ea typeface="Microsoft YaHei" panose="020B0503020204020204" pitchFamily="34" charset="-122"/>
              </a:rPr>
              <a:t>因为随从肉体的人体贴肉体的事，随从圣灵的人体贴圣灵的事</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6 </a:t>
            </a:r>
            <a:r>
              <a:rPr lang="zh-CN" altLang="en-US" sz="2100" b="1" dirty="0">
                <a:solidFill>
                  <a:srgbClr val="FFFF00"/>
                </a:solidFill>
                <a:latin typeface="Microsoft YaHei" panose="020B0503020204020204" pitchFamily="34" charset="-122"/>
                <a:ea typeface="Microsoft YaHei" panose="020B0503020204020204" pitchFamily="34" charset="-122"/>
              </a:rPr>
              <a:t>体贴肉体的，就是死；体贴圣灵的，乃是生命、平安</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7 </a:t>
            </a:r>
            <a:r>
              <a:rPr lang="zh-CN" altLang="en-US" sz="2100" b="1" dirty="0">
                <a:solidFill>
                  <a:srgbClr val="FFFF00"/>
                </a:solidFill>
                <a:latin typeface="Microsoft YaHei" panose="020B0503020204020204" pitchFamily="34" charset="-122"/>
                <a:ea typeface="Microsoft YaHei" panose="020B0503020204020204" pitchFamily="34" charset="-122"/>
              </a:rPr>
              <a:t>原来体贴肉体的，就是与神为仇；因为不服神的律法，也是不能服</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8 </a:t>
            </a:r>
            <a:r>
              <a:rPr lang="zh-CN" altLang="en-US" sz="2100" b="1" dirty="0">
                <a:solidFill>
                  <a:srgbClr val="FFFF00"/>
                </a:solidFill>
                <a:latin typeface="Microsoft YaHei" panose="020B0503020204020204" pitchFamily="34" charset="-122"/>
                <a:ea typeface="Microsoft YaHei" panose="020B0503020204020204" pitchFamily="34" charset="-122"/>
              </a:rPr>
              <a:t>而且属肉体的人不能得神的喜欢。</a:t>
            </a:r>
          </a:p>
          <a:p>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r>
              <a:rPr lang="en-US" b="1" baseline="30000" dirty="0" smtClean="0">
                <a:solidFill>
                  <a:srgbClr val="00FFFF"/>
                </a:solidFill>
              </a:rPr>
              <a:t>5 </a:t>
            </a:r>
            <a:r>
              <a:rPr lang="en-US" b="1" dirty="0">
                <a:solidFill>
                  <a:srgbClr val="00FFFF"/>
                </a:solidFill>
              </a:rPr>
              <a:t>For those who are according to the flesh set their minds on the things of the flesh, but those who are according to the Spirit, the things of the Spirit</a:t>
            </a:r>
            <a:r>
              <a:rPr lang="en-US" b="1" dirty="0" smtClean="0">
                <a:solidFill>
                  <a:srgbClr val="00FFFF"/>
                </a:solidFill>
              </a:rPr>
              <a:t>. </a:t>
            </a:r>
            <a:r>
              <a:rPr lang="en-US" b="1" baseline="30000" dirty="0" smtClean="0">
                <a:solidFill>
                  <a:srgbClr val="00FFFF"/>
                </a:solidFill>
              </a:rPr>
              <a:t>6 </a:t>
            </a:r>
            <a:r>
              <a:rPr lang="en-US" b="1" dirty="0">
                <a:solidFill>
                  <a:srgbClr val="00FFFF"/>
                </a:solidFill>
              </a:rPr>
              <a:t>For the mind set on the flesh is death, but the mind set on the Spirit is life and peace</a:t>
            </a:r>
            <a:r>
              <a:rPr lang="en-US" b="1" dirty="0" smtClean="0">
                <a:solidFill>
                  <a:srgbClr val="00FFFF"/>
                </a:solidFill>
              </a:rPr>
              <a:t>, </a:t>
            </a:r>
            <a:r>
              <a:rPr lang="en-US" b="1" baseline="30000" dirty="0" smtClean="0">
                <a:solidFill>
                  <a:srgbClr val="00FFFF"/>
                </a:solidFill>
              </a:rPr>
              <a:t>7 </a:t>
            </a:r>
            <a:r>
              <a:rPr lang="en-US" b="1" dirty="0">
                <a:solidFill>
                  <a:srgbClr val="00FFFF"/>
                </a:solidFill>
              </a:rPr>
              <a:t>because the mind set on the flesh is hostile toward God; for it does not subject itself to the law of God, for it is not even able </a:t>
            </a:r>
            <a:r>
              <a:rPr lang="en-US" b="1" i="1" dirty="0">
                <a:solidFill>
                  <a:srgbClr val="00FFFF"/>
                </a:solidFill>
              </a:rPr>
              <a:t>to do so</a:t>
            </a:r>
            <a:r>
              <a:rPr lang="en-US" b="1" i="1" dirty="0" smtClean="0">
                <a:solidFill>
                  <a:srgbClr val="00FFFF"/>
                </a:solidFill>
              </a:rPr>
              <a:t>, </a:t>
            </a:r>
            <a:r>
              <a:rPr lang="en-US" b="1" baseline="30000" dirty="0" smtClean="0">
                <a:solidFill>
                  <a:srgbClr val="00FFFF"/>
                </a:solidFill>
              </a:rPr>
              <a:t>8 </a:t>
            </a:r>
            <a:r>
              <a:rPr lang="en-US" b="1" dirty="0">
                <a:solidFill>
                  <a:srgbClr val="00FFFF"/>
                </a:solidFill>
              </a:rPr>
              <a:t>and those who are in the flesh cannot please God. </a:t>
            </a:r>
          </a:p>
        </p:txBody>
      </p:sp>
      <p:sp>
        <p:nvSpPr>
          <p:cNvPr id="14" name="Rectangle 13"/>
          <p:cNvSpPr/>
          <p:nvPr/>
        </p:nvSpPr>
        <p:spPr>
          <a:xfrm>
            <a:off x="5670395"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a:t>
            </a:r>
            <a:r>
              <a:rPr lang="zh-CN" altLang="en-US" sz="2500" b="1" dirty="0">
                <a:solidFill>
                  <a:srgbClr val="FF0000"/>
                </a:solidFill>
                <a:latin typeface="Microsoft YaHei" panose="020B0503020204020204" pitchFamily="34" charset="-122"/>
                <a:ea typeface="Microsoft YaHei" panose="020B0503020204020204" pitchFamily="34" charset="-122"/>
              </a:rPr>
              <a:t>得</a:t>
            </a:r>
            <a:r>
              <a:rPr lang="zh-CN" altLang="en-US" sz="2500" b="1" dirty="0" smtClean="0">
                <a:solidFill>
                  <a:srgbClr val="FF0000"/>
                </a:solidFill>
                <a:latin typeface="Microsoft YaHei" panose="020B0503020204020204" pitchFamily="34" charset="-122"/>
                <a:ea typeface="Microsoft YaHei" panose="020B0503020204020204" pitchFamily="34" charset="-122"/>
              </a:rPr>
              <a:t>胜的关键</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6" name="Picture 15"/>
          <p:cNvPicPr>
            <a:picLocks noChangeAspect="1"/>
          </p:cNvPicPr>
          <p:nvPr/>
        </p:nvPicPr>
        <p:blipFill>
          <a:blip r:embed="rId2"/>
          <a:stretch>
            <a:fillRect/>
          </a:stretch>
        </p:blipFill>
        <p:spPr>
          <a:xfrm>
            <a:off x="5977544" y="1562100"/>
            <a:ext cx="2593017" cy="3964358"/>
          </a:xfrm>
          <a:prstGeom prst="rect">
            <a:avLst/>
          </a:prstGeom>
          <a:solidFill>
            <a:schemeClr val="tx1">
              <a:lumMod val="75000"/>
            </a:schemeClr>
          </a:solidFill>
        </p:spPr>
      </p:pic>
    </p:spTree>
    <p:extLst>
      <p:ext uri="{BB962C8B-B14F-4D97-AF65-F5344CB8AC3E}">
        <p14:creationId xmlns:p14="http://schemas.microsoft.com/office/powerpoint/2010/main" val="2441269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847481"/>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9 </a:t>
            </a:r>
            <a:r>
              <a:rPr lang="zh-CN" altLang="en-US" sz="2100" b="1" dirty="0">
                <a:solidFill>
                  <a:srgbClr val="FFFF00"/>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10 </a:t>
            </a:r>
            <a:r>
              <a:rPr lang="zh-CN" altLang="en-US" sz="2100" b="1" dirty="0">
                <a:solidFill>
                  <a:srgbClr val="FFFF00"/>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11 </a:t>
            </a:r>
            <a:r>
              <a:rPr lang="zh-CN" altLang="en-US" sz="2100" b="1" dirty="0">
                <a:solidFill>
                  <a:srgbClr val="FFFF00"/>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然而，叫耶稣从死里复活者的灵若住在你们心里，那叫基督耶稣从死里复活的，也必藉着住在你们心里的圣灵，使你们必死的身体又活过来</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zh-CN" altLang="en-US" sz="2100" b="1" dirty="0">
              <a:solidFill>
                <a:srgbClr val="FFFF00"/>
              </a:solidFill>
              <a:latin typeface="Microsoft YaHei" panose="020B0503020204020204" pitchFamily="34" charset="-122"/>
              <a:ea typeface="Microsoft YaHei" panose="020B0503020204020204" pitchFamily="34" charset="-122"/>
            </a:endParaRPr>
          </a:p>
          <a:p>
            <a:r>
              <a:rPr lang="x-none" b="1" baseline="30000" dirty="0" smtClean="0">
                <a:solidFill>
                  <a:srgbClr val="00FFFF"/>
                </a:solidFill>
              </a:rPr>
              <a:t>9</a:t>
            </a:r>
            <a:r>
              <a:rPr lang="x-none" b="1" dirty="0" smtClean="0">
                <a:solidFill>
                  <a:srgbClr val="00FFFF"/>
                </a:solidFill>
              </a:rPr>
              <a:t> </a:t>
            </a:r>
            <a:r>
              <a:rPr lang="x-none" b="1" dirty="0">
                <a:solidFill>
                  <a:srgbClr val="00FFFF"/>
                </a:solidFill>
              </a:rPr>
              <a:t>However, you are not in the flesh but in the Spirit, if indeed the Spirit of God dwells in you. But if anyone does not have the Spirit of Christ, he does not belong to Him. </a:t>
            </a:r>
            <a:r>
              <a:rPr lang="x-none" b="1" baseline="30000" dirty="0">
                <a:solidFill>
                  <a:srgbClr val="00FFFF"/>
                </a:solidFill>
              </a:rPr>
              <a:t>10</a:t>
            </a:r>
            <a:r>
              <a:rPr lang="x-none" b="1" dirty="0">
                <a:solidFill>
                  <a:srgbClr val="00FFFF"/>
                </a:solidFill>
              </a:rPr>
              <a:t> If Christ is in you, though the body is dead because of sin, yet the spirit is alive because of righteousness. </a:t>
            </a:r>
            <a:r>
              <a:rPr lang="x-none" b="1" baseline="30000" dirty="0">
                <a:solidFill>
                  <a:srgbClr val="00FFFF"/>
                </a:solidFill>
              </a:rPr>
              <a:t>11</a:t>
            </a:r>
            <a:r>
              <a:rPr lang="x-none" b="1" dirty="0">
                <a:solidFill>
                  <a:srgbClr val="00FFFF"/>
                </a:solidFill>
              </a:rPr>
              <a:t> But if the Spirit of Him who raised Jesus from the dead dwells in you, He who raised Christ Jesus from the dead will also give life to your mortal bodies through His Spirit who dwells in you. </a:t>
            </a:r>
            <a:r>
              <a:rPr lang="x-none" dirty="0"/>
              <a:t> </a:t>
            </a:r>
            <a:endParaRPr lang="en-US" dirty="0"/>
          </a:p>
        </p:txBody>
      </p:sp>
      <p:pic>
        <p:nvPicPr>
          <p:cNvPr id="26" name="Picture 25"/>
          <p:cNvPicPr>
            <a:picLocks noChangeAspect="1"/>
          </p:cNvPicPr>
          <p:nvPr/>
        </p:nvPicPr>
        <p:blipFill>
          <a:blip r:embed="rId2"/>
          <a:stretch>
            <a:fillRect/>
          </a:stretch>
        </p:blipFill>
        <p:spPr>
          <a:xfrm>
            <a:off x="5786000" y="1181100"/>
            <a:ext cx="3172156" cy="2863890"/>
          </a:xfrm>
          <a:prstGeom prst="rect">
            <a:avLst/>
          </a:prstGeom>
          <a:solidFill>
            <a:schemeClr val="tx1">
              <a:lumMod val="75000"/>
            </a:schemeClr>
          </a:solidFill>
        </p:spPr>
      </p:pic>
      <p:sp>
        <p:nvSpPr>
          <p:cNvPr id="27" name="TextBox 26"/>
          <p:cNvSpPr txBox="1"/>
          <p:nvPr/>
        </p:nvSpPr>
        <p:spPr>
          <a:xfrm>
            <a:off x="5636394" y="4244016"/>
            <a:ext cx="35935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罗</a:t>
            </a:r>
            <a:r>
              <a:rPr kumimoji="0" lang="en-US" altLang="zh-CN"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6:5 </a:t>
            </a: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我们若在他死的形状上与他联合，也要在他复活的形状上与他联</a:t>
            </a:r>
            <a:r>
              <a:rPr kumimoji="0" lang="zh-CN" altLang="en-US" sz="24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合</a:t>
            </a: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28"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Blur/>
                    </a14:imgEffect>
                    <a14:imgEffect>
                      <a14:saturation sat="0"/>
                    </a14:imgEffect>
                  </a14:imgLayer>
                </a14:imgProps>
              </a:ext>
              <a:ext uri="{28A0092B-C50C-407E-A947-70E740481C1C}">
                <a14:useLocalDpi xmlns:a14="http://schemas.microsoft.com/office/drawing/2010/main" val="0"/>
              </a:ext>
            </a:extLst>
          </a:blip>
          <a:srcRect l="27273" r="24242" b="54545"/>
          <a:stretch/>
        </p:blipFill>
        <p:spPr bwMode="auto">
          <a:xfrm>
            <a:off x="5950650" y="2116239"/>
            <a:ext cx="2879918" cy="19287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15528" flipH="1">
            <a:off x="6394916" y="2449199"/>
            <a:ext cx="2112802" cy="158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3000" fill="hold"/>
                                        <p:tgtEl>
                                          <p:spTgt spid="28"/>
                                        </p:tgtEl>
                                        <p:attrNameLst>
                                          <p:attrName>ppt_w</p:attrName>
                                        </p:attrNameLst>
                                      </p:cBhvr>
                                      <p:tavLst>
                                        <p:tav tm="0">
                                          <p:val>
                                            <p:fltVal val="0"/>
                                          </p:val>
                                        </p:tav>
                                        <p:tav tm="100000">
                                          <p:val>
                                            <p:strVal val="#ppt_w"/>
                                          </p:val>
                                        </p:tav>
                                      </p:tavLst>
                                    </p:anim>
                                    <p:anim calcmode="lin" valueType="num">
                                      <p:cBhvr>
                                        <p:cTn id="15" dur="3000" fill="hold"/>
                                        <p:tgtEl>
                                          <p:spTgt spid="28"/>
                                        </p:tgtEl>
                                        <p:attrNameLst>
                                          <p:attrName>ppt_h</p:attrName>
                                        </p:attrNameLst>
                                      </p:cBhvr>
                                      <p:tavLst>
                                        <p:tav tm="0">
                                          <p:val>
                                            <p:fltVal val="0"/>
                                          </p:val>
                                        </p:tav>
                                        <p:tav tm="100000">
                                          <p:val>
                                            <p:strVal val="#ppt_h"/>
                                          </p:val>
                                        </p:tav>
                                      </p:tavLst>
                                    </p:anim>
                                    <p:animEffect transition="in" filter="fade">
                                      <p:cBhvr>
                                        <p:cTn id="16"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6188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8</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8</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3370153"/>
          </a:xfrm>
          <a:prstGeom prst="rect">
            <a:avLst/>
          </a:prstGeom>
          <a:noFill/>
        </p:spPr>
        <p:txBody>
          <a:bodyPr wrap="square" rtlCol="0">
            <a:spAutoFit/>
          </a:bodyPr>
          <a:lstStyle/>
          <a:p>
            <a:r>
              <a:rPr lang="en-US" altLang="zh-CN" sz="2100" b="1" baseline="30000" dirty="0">
                <a:solidFill>
                  <a:srgbClr val="FFFF00"/>
                </a:solidFill>
                <a:latin typeface="Microsoft YaHei" panose="020B0503020204020204" pitchFamily="34" charset="-122"/>
                <a:ea typeface="Microsoft YaHei" panose="020B0503020204020204" pitchFamily="34" charset="-122"/>
              </a:rPr>
              <a:t>12 </a:t>
            </a:r>
            <a:r>
              <a:rPr lang="zh-CN" altLang="en-US" sz="2100" b="1" dirty="0">
                <a:solidFill>
                  <a:srgbClr val="FFFF00"/>
                </a:solidFill>
                <a:latin typeface="Microsoft YaHei" panose="020B0503020204020204" pitchFamily="34" charset="-122"/>
                <a:ea typeface="Microsoft YaHei" panose="020B0503020204020204" pitchFamily="34" charset="-122"/>
              </a:rPr>
              <a:t>弟兄们，这样看来，我们并不是欠肉体的债去顺从肉体活着。</a:t>
            </a:r>
          </a:p>
          <a:p>
            <a:r>
              <a:rPr lang="en-US" altLang="zh-CN" sz="2100" b="1" baseline="30000" dirty="0">
                <a:solidFill>
                  <a:srgbClr val="FFFF00"/>
                </a:solidFill>
                <a:latin typeface="Microsoft YaHei" panose="020B0503020204020204" pitchFamily="34" charset="-122"/>
                <a:ea typeface="Microsoft YaHei" panose="020B0503020204020204" pitchFamily="34" charset="-122"/>
              </a:rPr>
              <a:t>13 </a:t>
            </a:r>
            <a:r>
              <a:rPr lang="zh-CN" altLang="en-US" sz="2100" b="1" dirty="0">
                <a:solidFill>
                  <a:srgbClr val="FFFF00"/>
                </a:solidFill>
                <a:latin typeface="Microsoft YaHei" panose="020B0503020204020204" pitchFamily="34" charset="-122"/>
                <a:ea typeface="Microsoft YaHei" panose="020B0503020204020204" pitchFamily="34" charset="-122"/>
              </a:rPr>
              <a:t>你们若顺从肉体活着，必要死；若靠着圣灵治死身体的恶行，必要活着</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endParaRPr lang="zh-CN" altLang="en-US" sz="2100" b="1" dirty="0">
              <a:solidFill>
                <a:srgbClr val="FFFF00"/>
              </a:solidFill>
              <a:latin typeface="Microsoft YaHei" panose="020B0503020204020204" pitchFamily="34" charset="-122"/>
              <a:ea typeface="Microsoft YaHei" panose="020B0503020204020204" pitchFamily="34" charset="-122"/>
            </a:endParaRPr>
          </a:p>
          <a:p>
            <a:r>
              <a:rPr lang="x-none" b="1" baseline="30000" dirty="0">
                <a:solidFill>
                  <a:srgbClr val="00FFFF"/>
                </a:solidFill>
              </a:rPr>
              <a:t>12</a:t>
            </a:r>
            <a:r>
              <a:rPr lang="x-none" b="1" dirty="0">
                <a:solidFill>
                  <a:srgbClr val="00FFFF"/>
                </a:solidFill>
              </a:rPr>
              <a:t> So then, brethren, we are under obligation, not to the flesh, to live according to the flesh–</a:t>
            </a:r>
            <a:endParaRPr lang="en-US" b="1" dirty="0">
              <a:solidFill>
                <a:srgbClr val="00FFFF"/>
              </a:solidFill>
            </a:endParaRPr>
          </a:p>
          <a:p>
            <a:r>
              <a:rPr lang="x-none" b="1" baseline="30000" dirty="0">
                <a:solidFill>
                  <a:srgbClr val="00FFFF"/>
                </a:solidFill>
              </a:rPr>
              <a:t>13</a:t>
            </a:r>
            <a:r>
              <a:rPr lang="x-none" b="1" dirty="0">
                <a:solidFill>
                  <a:srgbClr val="00FFFF"/>
                </a:solidFill>
              </a:rPr>
              <a:t> for if you are living according to the flesh, you must die; but if by the Spirit you are putting to death the deeds of the body, you will live.</a:t>
            </a:r>
            <a:endParaRPr lang="en-US" b="1" dirty="0">
              <a:solidFill>
                <a:srgbClr val="00FFFF"/>
              </a:solidFill>
            </a:endParaRPr>
          </a:p>
          <a:p>
            <a:r>
              <a:rPr lang="x-none" dirty="0"/>
              <a:t> </a:t>
            </a:r>
            <a:endParaRPr lang="en-US" dirty="0"/>
          </a:p>
        </p:txBody>
      </p:sp>
      <p:pic>
        <p:nvPicPr>
          <p:cNvPr id="20" name="Picture 19"/>
          <p:cNvPicPr>
            <a:picLocks noChangeAspect="1"/>
          </p:cNvPicPr>
          <p:nvPr/>
        </p:nvPicPr>
        <p:blipFill>
          <a:blip r:embed="rId2"/>
          <a:stretch>
            <a:fillRect/>
          </a:stretch>
        </p:blipFill>
        <p:spPr>
          <a:xfrm>
            <a:off x="5786000" y="1181100"/>
            <a:ext cx="3172156" cy="2863890"/>
          </a:xfrm>
          <a:prstGeom prst="rect">
            <a:avLst/>
          </a:prstGeom>
          <a:solidFill>
            <a:schemeClr val="tx1">
              <a:lumMod val="75000"/>
            </a:schemeClr>
          </a:solidFill>
        </p:spPr>
      </p:pic>
      <p:sp>
        <p:nvSpPr>
          <p:cNvPr id="21" name="TextBox 20"/>
          <p:cNvSpPr txBox="1"/>
          <p:nvPr/>
        </p:nvSpPr>
        <p:spPr>
          <a:xfrm>
            <a:off x="5636394" y="4244016"/>
            <a:ext cx="35935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罗</a:t>
            </a:r>
            <a:r>
              <a:rPr kumimoji="0" lang="en-US" altLang="zh-CN"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6:5 </a:t>
            </a:r>
            <a:r>
              <a:rPr kumimoji="0" lang="zh-CN" altLang="en-US" sz="24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我们若在他死的形状上与他联合，也要在他复活的形状上与他联</a:t>
            </a:r>
            <a:r>
              <a:rPr kumimoji="0" lang="zh-CN" altLang="en-US" sz="24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合</a:t>
            </a:r>
            <a:endPar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25"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Blur/>
                    </a14:imgEffect>
                    <a14:imgEffect>
                      <a14:saturation sat="0"/>
                    </a14:imgEffect>
                  </a14:imgLayer>
                </a14:imgProps>
              </a:ext>
              <a:ext uri="{28A0092B-C50C-407E-A947-70E740481C1C}">
                <a14:useLocalDpi xmlns:a14="http://schemas.microsoft.com/office/drawing/2010/main" val="0"/>
              </a:ext>
            </a:extLst>
          </a:blip>
          <a:srcRect l="27273" r="24242" b="54545"/>
          <a:stretch/>
        </p:blipFill>
        <p:spPr bwMode="auto">
          <a:xfrm>
            <a:off x="5950650" y="2116239"/>
            <a:ext cx="2879918" cy="19287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15528" flipH="1">
            <a:off x="6394916" y="2449199"/>
            <a:ext cx="2112802" cy="158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4">
            <a:duotone>
              <a:schemeClr val="accent1">
                <a:shade val="45000"/>
                <a:satMod val="135000"/>
              </a:schemeClr>
              <a:prstClr val="white"/>
            </a:duotone>
          </a:blip>
          <a:stretch>
            <a:fillRect/>
          </a:stretch>
        </p:blipFill>
        <p:spPr>
          <a:xfrm>
            <a:off x="1981200" y="1790700"/>
            <a:ext cx="1905231" cy="1687490"/>
          </a:xfrm>
          <a:prstGeom prst="rect">
            <a:avLst/>
          </a:prstGeom>
        </p:spPr>
      </p:pic>
      <p:sp>
        <p:nvSpPr>
          <p:cNvPr id="10" name="Rectangle 9"/>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17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hrist on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87"/>
          <a:stretch/>
        </p:blipFill>
        <p:spPr bwMode="auto">
          <a:xfrm>
            <a:off x="3998373" y="167938"/>
            <a:ext cx="2667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duotone>
              <a:schemeClr val="accent1">
                <a:shade val="45000"/>
                <a:satMod val="135000"/>
              </a:schemeClr>
              <a:prstClr val="white"/>
            </a:duotone>
          </a:blip>
          <a:stretch>
            <a:fillRect/>
          </a:stretch>
        </p:blipFill>
        <p:spPr>
          <a:xfrm>
            <a:off x="1981200" y="1790700"/>
            <a:ext cx="1905231" cy="1687490"/>
          </a:xfrm>
          <a:prstGeom prst="rect">
            <a:avLst/>
          </a:prstGeom>
        </p:spPr>
      </p:pic>
      <p:pic>
        <p:nvPicPr>
          <p:cNvPr id="19" name="Picture 18"/>
          <p:cNvPicPr>
            <a:picLocks noChangeAspect="1"/>
          </p:cNvPicPr>
          <p:nvPr/>
        </p:nvPicPr>
        <p:blipFill>
          <a:blip r:embed="rId5">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6"/>
          <a:stretch>
            <a:fillRect/>
          </a:stretch>
        </p:blipFill>
        <p:spPr>
          <a:xfrm>
            <a:off x="304800" y="419100"/>
            <a:ext cx="5584420" cy="3700593"/>
          </a:xfrm>
          <a:prstGeom prst="rect">
            <a:avLst/>
          </a:prstGeom>
        </p:spPr>
      </p:pic>
      <p:sp>
        <p:nvSpPr>
          <p:cNvPr id="11" name="TextBox 10"/>
          <p:cNvSpPr txBox="1"/>
          <p:nvPr/>
        </p:nvSpPr>
        <p:spPr>
          <a:xfrm>
            <a:off x="381000" y="4168541"/>
            <a:ext cx="830580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林后</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5:21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en-US" altLang="zh-CN"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赛</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53:5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哪知他为我们的过犯受害，为我们的罪孽压伤</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zh-CN" altLang="en-US" sz="26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2" name="Rectangle 11"/>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4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4.72222E-6 0.00583 L -0.11753 0.04139 C -0.14218 0.04917 -0.17916 0.05389 -0.21736 0.05389 C -0.26128 0.05389 -0.29635 0.04917 -0.321 0.04139 L -0.43836 0.00583 " pathEditMode="relative" rAng="0" ptsTypes="AAAAA">
                                      <p:cBhvr>
                                        <p:cTn id="11" dur="2000" fill="hold"/>
                                        <p:tgtEl>
                                          <p:spTgt spid="19"/>
                                        </p:tgtEl>
                                        <p:attrNameLst>
                                          <p:attrName>ppt_x</p:attrName>
                                          <p:attrName>ppt_y</p:attrName>
                                        </p:attrNameLst>
                                      </p:cBhvr>
                                      <p:rCtr x="-21927" y="2389"/>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8" name="Rectangle 7"/>
          <p:cNvSpPr/>
          <p:nvPr/>
        </p:nvSpPr>
        <p:spPr>
          <a:xfrm>
            <a:off x="6979141" y="742939"/>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4">
            <a:duotone>
              <a:schemeClr val="accent1">
                <a:shade val="45000"/>
                <a:satMod val="135000"/>
              </a:schemeClr>
              <a:prstClr val="white"/>
            </a:duotone>
          </a:blip>
          <a:stretch>
            <a:fillRect/>
          </a:stretch>
        </p:blipFill>
        <p:spPr>
          <a:xfrm>
            <a:off x="2057169" y="1790700"/>
            <a:ext cx="1905231" cy="1687490"/>
          </a:xfrm>
          <a:prstGeom prst="rect">
            <a:avLst/>
          </a:prstGeom>
        </p:spPr>
      </p:pic>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2374605" y="2628900"/>
            <a:ext cx="1118420" cy="990600"/>
          </a:xfrm>
          <a:prstGeom prst="rect">
            <a:avLst/>
          </a:prstGeom>
        </p:spPr>
      </p:pic>
      <p:pic>
        <p:nvPicPr>
          <p:cNvPr id="10" name="Picture 2" descr="Image result for jesus rose from the dead on the third day"/>
          <p:cNvPicPr>
            <a:picLocks noChangeAspect="1" noChangeArrowheads="1"/>
          </p:cNvPicPr>
          <p:nvPr/>
        </p:nvPicPr>
        <p:blipFill rotWithShape="1">
          <a:blip r:embed="rId5">
            <a:extLst>
              <a:ext uri="{28A0092B-C50C-407E-A947-70E740481C1C}">
                <a14:useLocalDpi xmlns:a14="http://schemas.microsoft.com/office/drawing/2010/main" val="0"/>
              </a:ext>
            </a:extLst>
          </a:blip>
          <a:srcRect t="16452" b="4010"/>
          <a:stretch/>
        </p:blipFill>
        <p:spPr bwMode="auto">
          <a:xfrm>
            <a:off x="3998373" y="111579"/>
            <a:ext cx="2514600" cy="1526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1000" y="4168541"/>
            <a:ext cx="830580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林后</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5:21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en-US" altLang="zh-CN"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赛</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53:5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rPr>
              <a:t>哪知他为我们的过犯受害，为我们的罪孽压伤</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rPr>
              <a:t>。</a:t>
            </a:r>
            <a:endParaRPr kumimoji="0" lang="zh-CN" altLang="en-US" sz="26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6"/>
          <a:stretch>
            <a:fillRect/>
          </a:stretch>
        </p:blipFill>
        <p:spPr>
          <a:xfrm>
            <a:off x="304800" y="419100"/>
            <a:ext cx="5584420" cy="3700593"/>
          </a:xfrm>
          <a:prstGeom prst="rect">
            <a:avLst/>
          </a:prstGeom>
        </p:spPr>
      </p:pic>
      <p:sp>
        <p:nvSpPr>
          <p:cNvPr id="15" name="TextBox 14"/>
          <p:cNvSpPr txBox="1"/>
          <p:nvPr/>
        </p:nvSpPr>
        <p:spPr>
          <a:xfrm>
            <a:off x="6301953" y="3668707"/>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17" name="TextBox 16"/>
          <p:cNvSpPr txBox="1"/>
          <p:nvPr/>
        </p:nvSpPr>
        <p:spPr>
          <a:xfrm>
            <a:off x="7623479" y="2113828"/>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18" name="TextBox 17"/>
          <p:cNvSpPr txBox="1"/>
          <p:nvPr/>
        </p:nvSpPr>
        <p:spPr>
          <a:xfrm>
            <a:off x="5091365" y="2069341"/>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21" name="Rectangle 20"/>
          <p:cNvSpPr/>
          <p:nvPr/>
        </p:nvSpPr>
        <p:spPr>
          <a:xfrm>
            <a:off x="7772400" y="768245"/>
            <a:ext cx="1626454"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000" b="1" dirty="0" smtClean="0">
                <a:solidFill>
                  <a:srgbClr val="C00000"/>
                </a:solidFill>
                <a:latin typeface="Microsoft YaHei" panose="020B0503020204020204" pitchFamily="34" charset="-122"/>
                <a:ea typeface="Microsoft YaHei" panose="020B0503020204020204" pitchFamily="34" charset="-122"/>
              </a:rPr>
              <a:t>vs</a:t>
            </a:r>
            <a:r>
              <a:rPr lang="en-US" altLang="zh-CN" sz="4600" b="1" dirty="0" smtClean="0">
                <a:solidFill>
                  <a:prstClr val="black"/>
                </a:solidFill>
                <a:latin typeface="Microsoft YaHei" panose="020B0503020204020204" pitchFamily="34" charset="-122"/>
                <a:ea typeface="Microsoft YaHei" panose="020B0503020204020204" pitchFamily="34" charset="-122"/>
              </a:rPr>
              <a:t> </a:t>
            </a:r>
            <a:r>
              <a:rPr lang="zh-CN" altLang="en-US" sz="4600" b="1" dirty="0" smtClean="0">
                <a:solidFill>
                  <a:schemeClr val="accent1">
                    <a:lumMod val="75000"/>
                  </a:schemeClr>
                </a:solidFill>
                <a:latin typeface="Microsoft YaHei" panose="020B0503020204020204" pitchFamily="34" charset="-122"/>
                <a:ea typeface="Microsoft YaHei" panose="020B0503020204020204" pitchFamily="34" charset="-122"/>
              </a:rPr>
              <a:t>我</a:t>
            </a:r>
            <a:endParaRPr kumimoji="0" lang="en-US" sz="4600" b="0" i="0" u="none" strike="noStrike" kern="1200" cap="none" spc="0" normalizeH="0" baseline="0" noProof="0" dirty="0">
              <a:ln>
                <a:noFill/>
              </a:ln>
              <a:solidFill>
                <a:schemeClr val="accent1">
                  <a:lumMod val="75000"/>
                </a:schemeClr>
              </a:solidFill>
              <a:effectLst/>
              <a:uLnTx/>
              <a:uFillTx/>
              <a:latin typeface="Calibri"/>
            </a:endParaRPr>
          </a:p>
        </p:txBody>
      </p:sp>
    </p:spTree>
    <p:extLst>
      <p:ext uri="{BB962C8B-B14F-4D97-AF65-F5344CB8AC3E}">
        <p14:creationId xmlns:p14="http://schemas.microsoft.com/office/powerpoint/2010/main" val="6960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3.33333E-6 0.01222 L 0.11719 0.04305 C 0.14184 0.05 0.17865 0.05389 0.21684 0.05389 C 0.26059 0.05389 0.29549 0.05 0.32014 0.04305 L 0.4375 0.01222 " pathEditMode="relative" rAng="0" ptsTypes="AAAAA">
                                      <p:cBhvr>
                                        <p:cTn id="11" dur="2000" fill="hold"/>
                                        <p:tgtEl>
                                          <p:spTgt spid="19"/>
                                        </p:tgtEl>
                                        <p:attrNameLst>
                                          <p:attrName>ppt_x</p:attrName>
                                          <p:attrName>ppt_y</p:attrName>
                                        </p:attrNameLst>
                                      </p:cBhvr>
                                      <p:rCtr x="21875" y="2083"/>
                                    </p:animMotion>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wipe(down)">
                                      <p:cBhvr>
                                        <p:cTn id="16" dur="580">
                                          <p:stCondLst>
                                            <p:cond delay="0"/>
                                          </p:stCondLst>
                                        </p:cTn>
                                        <p:tgtEl>
                                          <p:spTgt spid="21">
                                            <p:txEl>
                                              <p:pRg st="0" end="0"/>
                                            </p:txEl>
                                          </p:spTgt>
                                        </p:tgtEl>
                                      </p:cBhvr>
                                    </p:animEffect>
                                    <p:anim calcmode="lin" valueType="num">
                                      <p:cBhvr>
                                        <p:cTn id="17"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21">
                                            <p:txEl>
                                              <p:pRg st="0" end="0"/>
                                            </p:txEl>
                                          </p:spTgt>
                                        </p:tgtEl>
                                      </p:cBhvr>
                                      <p:to x="100000" y="60000"/>
                                    </p:animScale>
                                    <p:animScale>
                                      <p:cBhvr>
                                        <p:cTn id="23" dur="166" decel="50000">
                                          <p:stCondLst>
                                            <p:cond delay="676"/>
                                          </p:stCondLst>
                                        </p:cTn>
                                        <p:tgtEl>
                                          <p:spTgt spid="21">
                                            <p:txEl>
                                              <p:pRg st="0" end="0"/>
                                            </p:txEl>
                                          </p:spTgt>
                                        </p:tgtEl>
                                      </p:cBhvr>
                                      <p:to x="100000" y="100000"/>
                                    </p:animScale>
                                    <p:animScale>
                                      <p:cBhvr>
                                        <p:cTn id="24" dur="26">
                                          <p:stCondLst>
                                            <p:cond delay="1312"/>
                                          </p:stCondLst>
                                        </p:cTn>
                                        <p:tgtEl>
                                          <p:spTgt spid="21">
                                            <p:txEl>
                                              <p:pRg st="0" end="0"/>
                                            </p:txEl>
                                          </p:spTgt>
                                        </p:tgtEl>
                                      </p:cBhvr>
                                      <p:to x="100000" y="80000"/>
                                    </p:animScale>
                                    <p:animScale>
                                      <p:cBhvr>
                                        <p:cTn id="25" dur="166" decel="50000">
                                          <p:stCondLst>
                                            <p:cond delay="1338"/>
                                          </p:stCondLst>
                                        </p:cTn>
                                        <p:tgtEl>
                                          <p:spTgt spid="21">
                                            <p:txEl>
                                              <p:pRg st="0" end="0"/>
                                            </p:txEl>
                                          </p:spTgt>
                                        </p:tgtEl>
                                      </p:cBhvr>
                                      <p:to x="100000" y="100000"/>
                                    </p:animScale>
                                    <p:animScale>
                                      <p:cBhvr>
                                        <p:cTn id="26" dur="26">
                                          <p:stCondLst>
                                            <p:cond delay="1642"/>
                                          </p:stCondLst>
                                        </p:cTn>
                                        <p:tgtEl>
                                          <p:spTgt spid="21">
                                            <p:txEl>
                                              <p:pRg st="0" end="0"/>
                                            </p:txEl>
                                          </p:spTgt>
                                        </p:tgtEl>
                                      </p:cBhvr>
                                      <p:to x="100000" y="90000"/>
                                    </p:animScale>
                                    <p:animScale>
                                      <p:cBhvr>
                                        <p:cTn id="27" dur="166" decel="50000">
                                          <p:stCondLst>
                                            <p:cond delay="1668"/>
                                          </p:stCondLst>
                                        </p:cTn>
                                        <p:tgtEl>
                                          <p:spTgt spid="21">
                                            <p:txEl>
                                              <p:pRg st="0" end="0"/>
                                            </p:txEl>
                                          </p:spTgt>
                                        </p:tgtEl>
                                      </p:cBhvr>
                                      <p:to x="100000" y="100000"/>
                                    </p:animScale>
                                    <p:animScale>
                                      <p:cBhvr>
                                        <p:cTn id="28" dur="26">
                                          <p:stCondLst>
                                            <p:cond delay="1808"/>
                                          </p:stCondLst>
                                        </p:cTn>
                                        <p:tgtEl>
                                          <p:spTgt spid="21">
                                            <p:txEl>
                                              <p:pRg st="0" end="0"/>
                                            </p:txEl>
                                          </p:spTgt>
                                        </p:tgtEl>
                                      </p:cBhvr>
                                      <p:to x="100000" y="95000"/>
                                    </p:animScale>
                                    <p:animScale>
                                      <p:cBhvr>
                                        <p:cTn id="29" dur="166" decel="50000">
                                          <p:stCondLst>
                                            <p:cond delay="1834"/>
                                          </p:stCondLst>
                                        </p:cTn>
                                        <p:tgtEl>
                                          <p:spTgt spid="21">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309146"/>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7 </a:t>
            </a:r>
            <a:r>
              <a:rPr lang="zh-CN" altLang="en-US" sz="2100" b="1" dirty="0">
                <a:solidFill>
                  <a:srgbClr val="FFFF00"/>
                </a:solidFill>
                <a:latin typeface="Microsoft YaHei" panose="020B0503020204020204" pitchFamily="34" charset="-122"/>
                <a:ea typeface="Microsoft YaHei" panose="020B0503020204020204" pitchFamily="34" charset="-122"/>
              </a:rPr>
              <a:t>这样，我们可说甚么呢？律法是罪么？断乎不是！只是非因律法，我就不知何为罪。非律法说不可起贪心，我就不知何为贪心</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8 </a:t>
            </a:r>
            <a:r>
              <a:rPr lang="zh-CN" altLang="en-US" sz="2100" b="1" dirty="0">
                <a:solidFill>
                  <a:srgbClr val="FFFF00"/>
                </a:solidFill>
                <a:latin typeface="Microsoft YaHei" panose="020B0503020204020204" pitchFamily="34" charset="-122"/>
                <a:ea typeface="Microsoft YaHei" panose="020B0503020204020204" pitchFamily="34" charset="-122"/>
              </a:rPr>
              <a:t>然而罪趁着机会，就藉着诫命叫诸般的贪心在我里头发动；</a:t>
            </a:r>
            <a:r>
              <a:rPr lang="zh-CN" altLang="en-US" sz="2100" b="1" dirty="0">
                <a:solidFill>
                  <a:srgbClr val="FF0000"/>
                </a:solidFill>
                <a:latin typeface="Microsoft YaHei" panose="020B0503020204020204" pitchFamily="34" charset="-122"/>
                <a:ea typeface="Microsoft YaHei" panose="020B0503020204020204" pitchFamily="34" charset="-122"/>
              </a:rPr>
              <a:t>因为没有律法，罪是死的</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0000"/>
                </a:solidFill>
                <a:latin typeface="Microsoft YaHei" panose="020B0503020204020204" pitchFamily="34" charset="-122"/>
                <a:ea typeface="Microsoft YaHei" panose="020B0503020204020204" pitchFamily="34" charset="-122"/>
              </a:rPr>
              <a:t>9 </a:t>
            </a:r>
            <a:r>
              <a:rPr lang="zh-CN" altLang="en-US" sz="2100" b="1" dirty="0">
                <a:solidFill>
                  <a:srgbClr val="FF0000"/>
                </a:solidFill>
                <a:latin typeface="Microsoft YaHei" panose="020B0503020204020204" pitchFamily="34" charset="-122"/>
                <a:ea typeface="Microsoft YaHei" panose="020B0503020204020204" pitchFamily="34" charset="-122"/>
              </a:rPr>
              <a:t>我以前没有律法是活着的；但是诫命来到，罪又活了，我就死了</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endParaRPr lang="en-US" altLang="zh-CN" sz="2100" b="1" dirty="0" smtClean="0">
              <a:solidFill>
                <a:srgbClr val="FF0000"/>
              </a:solidFill>
              <a:latin typeface="Microsoft YaHei" panose="020B0503020204020204" pitchFamily="34" charset="-122"/>
              <a:ea typeface="Microsoft YaHei" panose="020B0503020204020204" pitchFamily="34" charset="-122"/>
            </a:endParaRPr>
          </a:p>
          <a:p>
            <a:r>
              <a:rPr lang="x-none" sz="1600" b="1" baseline="30000" dirty="0" smtClean="0">
                <a:solidFill>
                  <a:srgbClr val="00FFFF"/>
                </a:solidFill>
                <a:latin typeface="Arial" panose="020B0604020202020204" pitchFamily="34" charset="0"/>
                <a:cs typeface="Arial" panose="020B0604020202020204" pitchFamily="34" charset="0"/>
              </a:rPr>
              <a:t>7</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What shall we say then? Is the Law sin? May it never be! On the contrary, I would not have come to know sin except through the Law; for I would not have known about coveting if the Law had not said, “YOU SHALL NOT COVET.” </a:t>
            </a:r>
            <a:r>
              <a:rPr lang="x-none" sz="1600" b="1" baseline="30000" dirty="0">
                <a:solidFill>
                  <a:srgbClr val="00FFFF"/>
                </a:solidFill>
                <a:latin typeface="Arial" panose="020B0604020202020204" pitchFamily="34" charset="0"/>
                <a:cs typeface="Arial" panose="020B0604020202020204" pitchFamily="34" charset="0"/>
              </a:rPr>
              <a:t>8</a:t>
            </a:r>
            <a:r>
              <a:rPr lang="x-none" sz="1600" b="1" dirty="0">
                <a:solidFill>
                  <a:srgbClr val="00FFFF"/>
                </a:solidFill>
                <a:latin typeface="Arial" panose="020B0604020202020204" pitchFamily="34" charset="0"/>
                <a:cs typeface="Arial" panose="020B0604020202020204" pitchFamily="34" charset="0"/>
              </a:rPr>
              <a:t> But sin, taking opportunity through the commandment, produced in me coveting of every kind; for apart from the Law sin </a:t>
            </a:r>
            <a:r>
              <a:rPr lang="x-none" sz="1600" b="1" i="1" dirty="0">
                <a:solidFill>
                  <a:srgbClr val="00FFFF"/>
                </a:solidFill>
                <a:latin typeface="Arial" panose="020B0604020202020204" pitchFamily="34" charset="0"/>
                <a:cs typeface="Arial" panose="020B0604020202020204" pitchFamily="34" charset="0"/>
              </a:rPr>
              <a:t>is</a:t>
            </a:r>
            <a:r>
              <a:rPr lang="x-none" sz="1600" b="1" dirty="0">
                <a:solidFill>
                  <a:srgbClr val="00FFFF"/>
                </a:solidFill>
                <a:latin typeface="Arial" panose="020B0604020202020204" pitchFamily="34" charset="0"/>
                <a:cs typeface="Arial" panose="020B0604020202020204" pitchFamily="34" charset="0"/>
              </a:rPr>
              <a:t> dead. </a:t>
            </a:r>
            <a:r>
              <a:rPr lang="x-none" sz="1600" b="1" baseline="30000" dirty="0">
                <a:solidFill>
                  <a:srgbClr val="00FFFF"/>
                </a:solidFill>
                <a:latin typeface="Arial" panose="020B0604020202020204" pitchFamily="34" charset="0"/>
                <a:cs typeface="Arial" panose="020B0604020202020204" pitchFamily="34" charset="0"/>
              </a:rPr>
              <a:t>9</a:t>
            </a:r>
            <a:r>
              <a:rPr lang="x-none" sz="1600" b="1" dirty="0">
                <a:solidFill>
                  <a:srgbClr val="00FFFF"/>
                </a:solidFill>
                <a:latin typeface="Arial" panose="020B0604020202020204" pitchFamily="34" charset="0"/>
                <a:cs typeface="Arial" panose="020B0604020202020204" pitchFamily="34" charset="0"/>
              </a:rPr>
              <a:t> I was once alive apart from the Law; but when the commandment came, sin became alive and I died;</a:t>
            </a:r>
            <a:endParaRPr lang="en-US" sz="1600" b="1" dirty="0">
              <a:solidFill>
                <a:srgbClr val="00FFFF"/>
              </a:solidFill>
              <a:latin typeface="Arial" panose="020B0604020202020204" pitchFamily="34" charset="0"/>
              <a:cs typeface="Arial" panose="020B0604020202020204" pitchFamily="34" charset="0"/>
            </a:endParaRPr>
          </a:p>
          <a:p>
            <a:r>
              <a:rPr lang="x-none" sz="1600" b="1" dirty="0">
                <a:solidFill>
                  <a:srgbClr val="00FFFF"/>
                </a:solidFill>
                <a:latin typeface="Arial" panose="020B0604020202020204" pitchFamily="34" charset="0"/>
                <a:cs typeface="Arial" panose="020B0604020202020204" pitchFamily="34" charset="0"/>
              </a:rPr>
              <a:t> </a:t>
            </a:r>
            <a:endParaRPr lang="en-US" sz="1600" b="1" dirty="0">
              <a:solidFill>
                <a:srgbClr val="00FFFF"/>
              </a:solidFill>
              <a:latin typeface="Arial" panose="020B0604020202020204" pitchFamily="34" charset="0"/>
              <a:cs typeface="Arial" panose="020B0604020202020204" pitchFamily="34" charset="0"/>
            </a:endParaRPr>
          </a:p>
          <a:p>
            <a:pPr lvl="0"/>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2" name="Picture 2" descr="Image result for eve decei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3515702"/>
            <a:ext cx="3110607" cy="1555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god breathing life into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181100"/>
            <a:ext cx="3110607" cy="20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2046" t="3201" r="3919" b="777"/>
          <a:stretch/>
        </p:blipFill>
        <p:spPr>
          <a:xfrm>
            <a:off x="5562600" y="1066800"/>
            <a:ext cx="3505200" cy="4381500"/>
          </a:xfrm>
          <a:prstGeom prst="rect">
            <a:avLst/>
          </a:prstGeom>
          <a:solidFill>
            <a:schemeClr val="tx1">
              <a:lumMod val="65000"/>
            </a:schemeClr>
          </a:solidFill>
        </p:spPr>
      </p:pic>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60785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10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那本来叫人活的诫命，反倒叫我死</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11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罪趁着机会，就藉着诫命引诱我，并且杀了我</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12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这样看来，律法是圣洁的，诫命也是圣洁、公义、良善的</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13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既然如此，那良善的是叫我死么？断乎不是！叫我死的乃是罪。但罪藉着那良善的叫我死，就显出真是罪，叫罪因着诫命更显出是恶极了</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10</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and this commandment, which was to result in life, proved to result in death for me;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11</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for sin, taking an opportunity through the commandment, deceived me and through it killed me.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12</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So then, the Law is holy, and the commandment is holy and righteous and good.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13</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Therefore did that which is good become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a cause of</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death for me? May it never be! Rather it was sin, in order that it might be shown to be sin by effecting my death through that which is good, so that through the commandment sin would become utterly sinful.</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2" name="TextBox 11"/>
          <p:cNvSpPr txBox="1"/>
          <p:nvPr/>
        </p:nvSpPr>
        <p:spPr>
          <a:xfrm>
            <a:off x="6652815" y="3715538"/>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13" name="TextBox 12"/>
          <p:cNvSpPr txBox="1"/>
          <p:nvPr/>
        </p:nvSpPr>
        <p:spPr>
          <a:xfrm>
            <a:off x="6895981" y="1921918"/>
            <a:ext cx="800219" cy="461665"/>
          </a:xfrm>
          <a:prstGeom prst="rect">
            <a:avLst/>
          </a:prstGeom>
          <a:noFill/>
        </p:spPr>
        <p:txBody>
          <a:bodyPr wrap="none" rtlCol="0">
            <a:spAutoFit/>
          </a:bodyPr>
          <a:lstStyle/>
          <a:p>
            <a:r>
              <a:rPr lang="zh-CN" altLang="en-US" sz="2400" b="1" dirty="0" smtClean="0">
                <a:solidFill>
                  <a:schemeClr val="bg2">
                    <a:lumMod val="40000"/>
                    <a:lumOff val="60000"/>
                  </a:schemeClr>
                </a:solidFill>
                <a:latin typeface="Microsoft YaHei" panose="020B0503020204020204" pitchFamily="34" charset="-122"/>
                <a:ea typeface="Microsoft YaHei" panose="020B0503020204020204" pitchFamily="34" charset="-122"/>
              </a:rPr>
              <a:t>律法</a:t>
            </a:r>
            <a:endParaRPr lang="en-US" sz="2400" b="1" dirty="0">
              <a:solidFill>
                <a:schemeClr val="bg2">
                  <a:lumMod val="40000"/>
                  <a:lumOff val="6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074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2" nodeType="clickEffect">
                                  <p:stCondLst>
                                    <p:cond delay="0"/>
                                  </p:stCondLst>
                                  <p:iterate type="lt">
                                    <p:tmPct val="10000"/>
                                  </p:iterate>
                                  <p:childTnLst>
                                    <p:animMotion origin="layout" path="M 4.16667E-6 -2.22222E-6 L 4.16667E-6 -0.07222 " pathEditMode="relative" rAng="0" ptsTypes="AA">
                                      <p:cBhvr>
                                        <p:cTn id="24" dur="250" accel="50000" decel="50000" autoRev="1" fill="hold">
                                          <p:stCondLst>
                                            <p:cond delay="0"/>
                                          </p:stCondLst>
                                        </p:cTn>
                                        <p:tgtEl>
                                          <p:spTgt spid="12">
                                            <p:txEl>
                                              <p:pRg st="0" end="0"/>
                                            </p:txEl>
                                          </p:spTgt>
                                        </p:tgtEl>
                                        <p:attrNameLst>
                                          <p:attrName>ppt_x</p:attrName>
                                          <p:attrName>ppt_y</p:attrName>
                                        </p:attrNameLst>
                                      </p:cBhvr>
                                      <p:rCtr x="0" y="-3611"/>
                                    </p:animMotion>
                                    <p:animRot by="1500000">
                                      <p:cBhvr>
                                        <p:cTn id="25" dur="125" fill="hold">
                                          <p:stCondLst>
                                            <p:cond delay="0"/>
                                          </p:stCondLst>
                                        </p:cTn>
                                        <p:tgtEl>
                                          <p:spTgt spid="12">
                                            <p:txEl>
                                              <p:pRg st="0" end="0"/>
                                            </p:txEl>
                                          </p:spTgt>
                                        </p:tgtEl>
                                        <p:attrNameLst>
                                          <p:attrName>r</p:attrName>
                                        </p:attrNameLst>
                                      </p:cBhvr>
                                    </p:animRot>
                                    <p:animRot by="-1500000">
                                      <p:cBhvr>
                                        <p:cTn id="26" dur="125" fill="hold">
                                          <p:stCondLst>
                                            <p:cond delay="125"/>
                                          </p:stCondLst>
                                        </p:cTn>
                                        <p:tgtEl>
                                          <p:spTgt spid="12">
                                            <p:txEl>
                                              <p:pRg st="0" end="0"/>
                                            </p:txEl>
                                          </p:spTgt>
                                        </p:tgtEl>
                                        <p:attrNameLst>
                                          <p:attrName>r</p:attrName>
                                        </p:attrNameLst>
                                      </p:cBhvr>
                                    </p:animRot>
                                    <p:animRot by="-1500000">
                                      <p:cBhvr>
                                        <p:cTn id="27" dur="125" fill="hold">
                                          <p:stCondLst>
                                            <p:cond delay="250"/>
                                          </p:stCondLst>
                                        </p:cTn>
                                        <p:tgtEl>
                                          <p:spTgt spid="12">
                                            <p:txEl>
                                              <p:pRg st="0" end="0"/>
                                            </p:txEl>
                                          </p:spTgt>
                                        </p:tgtEl>
                                        <p:attrNameLst>
                                          <p:attrName>r</p:attrName>
                                        </p:attrNameLst>
                                      </p:cBhvr>
                                    </p:animRot>
                                    <p:animRot by="1500000">
                                      <p:cBhvr>
                                        <p:cTn id="28"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build="p"/>
      <p:bldP spid="1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14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我们原晓得律法是属乎灵的，但我是属乎肉体的，是已经卖给罪了</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15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因为我所做的，我自己不明白；我所愿意的，我并不做；我所恨恶的，我倒去做</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16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若我所做的，是我所不愿意的，我就应承律法是善的</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17 </a:t>
            </a:r>
            <a:r>
              <a:rPr kumimoji="0" lang="zh-CN" altLang="en-US" sz="2100" b="1" i="0" u="sng"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既是这样，就不是我做的，乃是住在我里头的罪做的</a:t>
            </a:r>
            <a:r>
              <a:rPr kumimoji="0" lang="zh-CN" altLang="en-US" sz="2100" b="1" i="0" u="sng"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sng"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14</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For we know that the Law is spiritual, but I am of flesh, sold into bondage to sin.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15</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For what I am doing, I do not understand; for I am not practicing what I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would</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like to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do,</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but I am doing the very thing I hate.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16</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But if I do the very thing I do not want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to do,</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I agree with the Law,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confessing</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that the Law is good.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17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So now, no longer am I the one doing it, but sin which dwells in me.</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20" name="Picture 19"/>
          <p:cNvPicPr>
            <a:picLocks noChangeAspect="1"/>
          </p:cNvPicPr>
          <p:nvPr/>
        </p:nvPicPr>
        <p:blipFill rotWithShape="1">
          <a:blip r:embed="rId2"/>
          <a:srcRect l="2046" t="3201" r="3919" b="777"/>
          <a:stretch/>
        </p:blipFill>
        <p:spPr>
          <a:xfrm>
            <a:off x="5562600" y="1066800"/>
            <a:ext cx="3505200" cy="4381500"/>
          </a:xfrm>
          <a:prstGeom prst="rect">
            <a:avLst/>
          </a:prstGeom>
          <a:solidFill>
            <a:schemeClr val="tx1">
              <a:lumMod val="65000"/>
            </a:schemeClr>
          </a:solidFill>
        </p:spPr>
      </p:pic>
      <p:sp>
        <p:nvSpPr>
          <p:cNvPr id="21" name="TextBox 20"/>
          <p:cNvSpPr txBox="1"/>
          <p:nvPr/>
        </p:nvSpPr>
        <p:spPr>
          <a:xfrm>
            <a:off x="6652815" y="3715538"/>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22" name="TextBox 21"/>
          <p:cNvSpPr txBox="1"/>
          <p:nvPr/>
        </p:nvSpPr>
        <p:spPr>
          <a:xfrm>
            <a:off x="6895981" y="1921918"/>
            <a:ext cx="800219" cy="461665"/>
          </a:xfrm>
          <a:prstGeom prst="rect">
            <a:avLst/>
          </a:prstGeom>
          <a:noFill/>
        </p:spPr>
        <p:txBody>
          <a:bodyPr wrap="none" rtlCol="0">
            <a:spAutoFit/>
          </a:bodyPr>
          <a:lstStyle/>
          <a:p>
            <a:r>
              <a:rPr lang="zh-CN" altLang="en-US" sz="2400" b="1" dirty="0" smtClean="0">
                <a:solidFill>
                  <a:schemeClr val="bg2">
                    <a:lumMod val="40000"/>
                    <a:lumOff val="60000"/>
                  </a:schemeClr>
                </a:solidFill>
                <a:latin typeface="Microsoft YaHei" panose="020B0503020204020204" pitchFamily="34" charset="-122"/>
                <a:ea typeface="Microsoft YaHei" panose="020B0503020204020204" pitchFamily="34" charset="-122"/>
              </a:rPr>
              <a:t>律法</a:t>
            </a:r>
            <a:endParaRPr lang="en-US" sz="2400" b="1" dirty="0">
              <a:solidFill>
                <a:schemeClr val="bg2">
                  <a:lumMod val="40000"/>
                  <a:lumOff val="6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4096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18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我也知道在我里头，就是我肉体之中，没有良善。因为，立志为善由得我，只是行出来由不得我</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19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故此，我所愿意的善，我反不做；我所不愿意的恶，我倒去做</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20 </a:t>
            </a:r>
            <a:r>
              <a:rPr kumimoji="0" lang="zh-CN" altLang="en-US" sz="2100" b="1" i="0" u="sng"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若我去做所不愿意做的，就不是我做的，乃是住在我里头的罪做的</a:t>
            </a:r>
            <a:r>
              <a:rPr kumimoji="0" lang="zh-CN" altLang="en-US" sz="2100" b="1" i="0" u="sng"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21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我觉得有个律，就是我愿意为善的时候，便有恶与我同在</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smtClean="0">
                <a:ln>
                  <a:noFill/>
                </a:ln>
                <a:solidFill>
                  <a:srgbClr val="00FFFF"/>
                </a:solidFill>
                <a:effectLst/>
                <a:uLnTx/>
                <a:uFillTx/>
                <a:latin typeface="Arial" panose="020B0604020202020204" pitchFamily="34" charset="0"/>
                <a:ea typeface="+mn-ea"/>
                <a:cs typeface="Arial" panose="020B0604020202020204" pitchFamily="34" charset="0"/>
              </a:rPr>
              <a:t>18</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 </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For I know that nothing good dwells in me, that is, in my flesh; for the willing is present in me, but the doing of the good </a:t>
            </a:r>
            <a:r>
              <a:rPr kumimoji="0" lang="x-none" sz="1600" b="1" i="1"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is</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not.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19</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For the good that I want, I do not do, but I practice the very evil that I do not want.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20</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But if I am doing the very thing I do not want, I am no longer the one doing it, but sin which dwells in me. 21 I find then the principle that evil is present in me, the one who wants to do good</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a:t>
            </a:r>
            <a:endParaRPr kumimoji="0" lang="en-US"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rotWithShape="1">
          <a:blip r:embed="rId2"/>
          <a:srcRect l="2046" t="3201" r="3919" b="777"/>
          <a:stretch/>
        </p:blipFill>
        <p:spPr>
          <a:xfrm>
            <a:off x="5562600" y="1066800"/>
            <a:ext cx="3505200" cy="4381500"/>
          </a:xfrm>
          <a:prstGeom prst="rect">
            <a:avLst/>
          </a:prstGeom>
          <a:solidFill>
            <a:schemeClr val="tx1">
              <a:lumMod val="65000"/>
            </a:schemeClr>
          </a:solidFill>
        </p:spPr>
      </p:pic>
      <p:sp>
        <p:nvSpPr>
          <p:cNvPr id="21" name="TextBox 20"/>
          <p:cNvSpPr txBox="1"/>
          <p:nvPr/>
        </p:nvSpPr>
        <p:spPr>
          <a:xfrm>
            <a:off x="6652815" y="3715538"/>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22" name="TextBox 21"/>
          <p:cNvSpPr txBox="1"/>
          <p:nvPr/>
        </p:nvSpPr>
        <p:spPr>
          <a:xfrm>
            <a:off x="6895981" y="1921918"/>
            <a:ext cx="800219" cy="461665"/>
          </a:xfrm>
          <a:prstGeom prst="rect">
            <a:avLst/>
          </a:prstGeom>
          <a:noFill/>
        </p:spPr>
        <p:txBody>
          <a:bodyPr wrap="none" rtlCol="0">
            <a:spAutoFit/>
          </a:bodyPr>
          <a:lstStyle/>
          <a:p>
            <a:r>
              <a:rPr lang="zh-CN" altLang="en-US" sz="2400" b="1" dirty="0" smtClean="0">
                <a:solidFill>
                  <a:schemeClr val="bg2">
                    <a:lumMod val="40000"/>
                    <a:lumOff val="60000"/>
                  </a:schemeClr>
                </a:solidFill>
                <a:latin typeface="Microsoft YaHei" panose="020B0503020204020204" pitchFamily="34" charset="-122"/>
                <a:ea typeface="Microsoft YaHei" panose="020B0503020204020204" pitchFamily="34" charset="-122"/>
              </a:rPr>
              <a:t>律法</a:t>
            </a:r>
            <a:endParaRPr lang="en-US" sz="2400" b="1" dirty="0">
              <a:solidFill>
                <a:schemeClr val="bg2">
                  <a:lumMod val="40000"/>
                  <a:lumOff val="6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110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22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因为按着我里面的意思（原文是人），我是喜欢神的律</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23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但我觉得肢体中另有个律和我心中的律交战，把我掳去，叫我附从那肢体中犯罪的律</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我真是苦阿！谁能救我脱离这取死的身体呢</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25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感谢神，靠着我们的主耶稣基督就能脱离了。这样看来，我以内心顺服神的律，我肉体却顺服罪的律了</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22</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For I joyfully concur with the law of God in the inner man,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23</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but I see a different law in the members of my body, waging war against the law of my mind and making me a prisoner of the law of sin which is in my members.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24</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Wretched man that I am! Who will set me free from the body of this death? </a:t>
            </a:r>
            <a:r>
              <a:rPr kumimoji="0" lang="x-none" sz="1600" b="1" i="0" u="none" strike="noStrike" kern="1200" cap="none" spc="0" normalizeH="0" baseline="30000" noProof="0" dirty="0">
                <a:ln>
                  <a:noFill/>
                </a:ln>
                <a:solidFill>
                  <a:srgbClr val="00FFFF"/>
                </a:solidFill>
                <a:effectLst/>
                <a:uLnTx/>
                <a:uFillTx/>
                <a:latin typeface="Arial" panose="020B0604020202020204" pitchFamily="34" charset="0"/>
                <a:ea typeface="+mn-ea"/>
                <a:cs typeface="Arial" panose="020B0604020202020204" pitchFamily="34" charset="0"/>
              </a:rPr>
              <a:t>25</a:t>
            </a:r>
            <a:r>
              <a:rPr kumimoji="0" lang="x-none" sz="1600" b="1"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Thanks be to God through Jesus Christ our Lord! So then, on the one hand I myself with my mind am serving the law of God, but on the other, with my flesh the law of sin</a:t>
            </a:r>
            <a:r>
              <a:rPr kumimoji="0" lang="x-none" sz="1600" b="1" i="0" u="none" strike="noStrike" kern="1200" cap="none" spc="0" normalizeH="0" baseline="0" noProof="0" dirty="0" smtClean="0">
                <a:ln>
                  <a:noFill/>
                </a:ln>
                <a:solidFill>
                  <a:srgbClr val="00FFFF"/>
                </a:solidFill>
                <a:effectLst/>
                <a:uLnTx/>
                <a:uFillTx/>
                <a:latin typeface="Arial" panose="020B0604020202020204" pitchFamily="34" charset="0"/>
                <a:ea typeface="+mn-ea"/>
                <a:cs typeface="Arial" panose="020B0604020202020204" pitchFamily="34" charset="0"/>
              </a:rPr>
              <a:t>.</a:t>
            </a:r>
            <a:r>
              <a:rPr kumimoji="0" lang="x-none"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9"/>
          <p:cNvPicPr>
            <a:picLocks noChangeAspect="1"/>
          </p:cNvPicPr>
          <p:nvPr/>
        </p:nvPicPr>
        <p:blipFill rotWithShape="1">
          <a:blip r:embed="rId2"/>
          <a:srcRect l="2046" t="3201" r="3919" b="777"/>
          <a:stretch/>
        </p:blipFill>
        <p:spPr>
          <a:xfrm>
            <a:off x="5562600" y="1066800"/>
            <a:ext cx="3505200" cy="4381500"/>
          </a:xfrm>
          <a:prstGeom prst="rect">
            <a:avLst/>
          </a:prstGeom>
          <a:solidFill>
            <a:schemeClr val="tx1">
              <a:lumMod val="65000"/>
            </a:schemeClr>
          </a:solidFill>
        </p:spPr>
      </p:pic>
      <p:sp>
        <p:nvSpPr>
          <p:cNvPr id="21" name="TextBox 20"/>
          <p:cNvSpPr txBox="1"/>
          <p:nvPr/>
        </p:nvSpPr>
        <p:spPr>
          <a:xfrm>
            <a:off x="6652815" y="3715538"/>
            <a:ext cx="1210588" cy="400110"/>
          </a:xfrm>
          <a:prstGeom prst="rect">
            <a:avLst/>
          </a:prstGeom>
          <a:noFill/>
        </p:spPr>
        <p:txBody>
          <a:bodyPr wrap="none" rtlCol="0">
            <a:spAutoFit/>
          </a:bodyPr>
          <a:lstStyle/>
          <a:p>
            <a:r>
              <a:rPr lang="zh-CN" altLang="en-US" sz="2000" b="1" dirty="0">
                <a:solidFill>
                  <a:schemeClr val="accent6">
                    <a:lumMod val="50000"/>
                  </a:schemeClr>
                </a:solidFill>
                <a:latin typeface="Microsoft YaHei" panose="020B0503020204020204" pitchFamily="34" charset="-122"/>
                <a:ea typeface="Microsoft YaHei" panose="020B0503020204020204" pitchFamily="34" charset="-122"/>
              </a:rPr>
              <a:t>罪的信息</a:t>
            </a:r>
            <a:endParaRPr lang="en-US" sz="2000" b="1" dirty="0">
              <a:solidFill>
                <a:schemeClr val="accent6">
                  <a:lumMod val="50000"/>
                </a:schemeClr>
              </a:solidFill>
              <a:latin typeface="Microsoft YaHei" panose="020B0503020204020204" pitchFamily="34" charset="-122"/>
              <a:ea typeface="Microsoft YaHei" panose="020B0503020204020204" pitchFamily="34" charset="-122"/>
            </a:endParaRPr>
          </a:p>
        </p:txBody>
      </p:sp>
      <p:sp>
        <p:nvSpPr>
          <p:cNvPr id="22" name="TextBox 21"/>
          <p:cNvSpPr txBox="1"/>
          <p:nvPr/>
        </p:nvSpPr>
        <p:spPr>
          <a:xfrm>
            <a:off x="6895981" y="1921918"/>
            <a:ext cx="800219" cy="461665"/>
          </a:xfrm>
          <a:prstGeom prst="rect">
            <a:avLst/>
          </a:prstGeom>
          <a:noFill/>
        </p:spPr>
        <p:txBody>
          <a:bodyPr wrap="none" rtlCol="0">
            <a:spAutoFit/>
          </a:bodyPr>
          <a:lstStyle/>
          <a:p>
            <a:r>
              <a:rPr lang="zh-CN" altLang="en-US" sz="2400" b="1" dirty="0" smtClean="0">
                <a:solidFill>
                  <a:schemeClr val="bg2">
                    <a:lumMod val="40000"/>
                    <a:lumOff val="60000"/>
                  </a:schemeClr>
                </a:solidFill>
                <a:latin typeface="Microsoft YaHei" panose="020B0503020204020204" pitchFamily="34" charset="-122"/>
                <a:ea typeface="Microsoft YaHei" panose="020B0503020204020204" pitchFamily="34" charset="-122"/>
              </a:rPr>
              <a:t>律法</a:t>
            </a:r>
            <a:endParaRPr lang="en-US" sz="2400" b="1" dirty="0">
              <a:solidFill>
                <a:schemeClr val="bg2">
                  <a:lumMod val="40000"/>
                  <a:lumOff val="6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74342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192CEE-5900-482E-BE20-28652FF1739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3240</TotalTime>
  <Words>2644</Words>
  <Application>Microsoft Office PowerPoint</Application>
  <PresentationFormat>On-screen Show (16:10)</PresentationFormat>
  <Paragraphs>94</Paragraphs>
  <Slides>17</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Microsoft YaHei</vt:lpstr>
      <vt:lpstr>Microsoft YaHei</vt:lpstr>
      <vt:lpstr>楷体</vt:lpstr>
      <vt:lpstr>Arial</vt:lpstr>
      <vt:lpstr>Calibri</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192</cp:revision>
  <dcterms:created xsi:type="dcterms:W3CDTF">2011-09-04T18:01:24Z</dcterms:created>
  <dcterms:modified xsi:type="dcterms:W3CDTF">2017-07-02T15:04:09Z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