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13" r:id="rId6"/>
  </p:sldMasterIdLst>
  <p:notesMasterIdLst>
    <p:notesMasterId r:id="rId23"/>
  </p:notesMasterIdLst>
  <p:sldIdLst>
    <p:sldId id="335" r:id="rId7"/>
    <p:sldId id="406" r:id="rId8"/>
    <p:sldId id="407" r:id="rId9"/>
    <p:sldId id="408" r:id="rId10"/>
    <p:sldId id="409" r:id="rId11"/>
    <p:sldId id="418" r:id="rId12"/>
    <p:sldId id="419" r:id="rId13"/>
    <p:sldId id="394" r:id="rId14"/>
    <p:sldId id="420" r:id="rId15"/>
    <p:sldId id="421" r:id="rId16"/>
    <p:sldId id="410" r:id="rId17"/>
    <p:sldId id="424" r:id="rId18"/>
    <p:sldId id="435" r:id="rId19"/>
    <p:sldId id="436" r:id="rId20"/>
    <p:sldId id="438" r:id="rId21"/>
    <p:sldId id="425" r:id="rId2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95" autoAdjust="0"/>
  </p:normalViewPr>
  <p:slideViewPr>
    <p:cSldViewPr>
      <p:cViewPr varScale="1">
        <p:scale>
          <a:sx n="83" d="100"/>
          <a:sy n="83" d="100"/>
        </p:scale>
        <p:origin x="60" y="392"/>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6/11/2017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2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03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37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9</a:t>
            </a:fld>
            <a:endParaRPr lang="en-US"/>
          </a:p>
        </p:txBody>
      </p:sp>
    </p:spTree>
    <p:extLst>
      <p:ext uri="{BB962C8B-B14F-4D97-AF65-F5344CB8AC3E}">
        <p14:creationId xmlns:p14="http://schemas.microsoft.com/office/powerpoint/2010/main" val="240934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10</a:t>
            </a:fld>
            <a:endParaRPr lang="en-US"/>
          </a:p>
        </p:txBody>
      </p:sp>
    </p:spTree>
    <p:extLst>
      <p:ext uri="{BB962C8B-B14F-4D97-AF65-F5344CB8AC3E}">
        <p14:creationId xmlns:p14="http://schemas.microsoft.com/office/powerpoint/2010/main" val="339330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13</a:t>
            </a:fld>
            <a:endParaRPr lang="en-US"/>
          </a:p>
        </p:txBody>
      </p:sp>
    </p:spTree>
    <p:extLst>
      <p:ext uri="{BB962C8B-B14F-4D97-AF65-F5344CB8AC3E}">
        <p14:creationId xmlns:p14="http://schemas.microsoft.com/office/powerpoint/2010/main" val="337666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14</a:t>
            </a:fld>
            <a:endParaRPr lang="en-US"/>
          </a:p>
        </p:txBody>
      </p:sp>
    </p:spTree>
    <p:extLst>
      <p:ext uri="{BB962C8B-B14F-4D97-AF65-F5344CB8AC3E}">
        <p14:creationId xmlns:p14="http://schemas.microsoft.com/office/powerpoint/2010/main" val="38666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15</a:t>
            </a:fld>
            <a:endParaRPr lang="en-US"/>
          </a:p>
        </p:txBody>
      </p:sp>
    </p:spTree>
    <p:extLst>
      <p:ext uri="{BB962C8B-B14F-4D97-AF65-F5344CB8AC3E}">
        <p14:creationId xmlns:p14="http://schemas.microsoft.com/office/powerpoint/2010/main" val="361035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864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489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7422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024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22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3881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346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57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00371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9302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915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58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221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079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556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296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774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36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574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612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200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9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6/11/2017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solidFill>
                  <a:prstClr val="white">
                    <a:tint val="75000"/>
                  </a:prstClr>
                </a:solidFill>
              </a:rPr>
              <a:pPr/>
              <a:t>6/11/2017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38440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6/11/2017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4942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0000" r="-10000" b="-55000"/>
          </a:stretch>
        </a:blipFill>
        <a:effectLst/>
      </p:bgPr>
    </p:bg>
    <p:spTree>
      <p:nvGrpSpPr>
        <p:cNvPr id="1" name=""/>
        <p:cNvGrpSpPr/>
        <p:nvPr/>
      </p:nvGrpSpPr>
      <p:grpSpPr>
        <a:xfrm>
          <a:off x="0" y="0"/>
          <a:ext cx="0" cy="0"/>
          <a:chOff x="0" y="0"/>
          <a:chExt cx="0" cy="0"/>
        </a:xfrm>
      </p:grpSpPr>
      <p:sp>
        <p:nvSpPr>
          <p:cNvPr id="3" name="TextBox 2"/>
          <p:cNvSpPr txBox="1"/>
          <p:nvPr/>
        </p:nvSpPr>
        <p:spPr>
          <a:xfrm>
            <a:off x="235563" y="1104900"/>
            <a:ext cx="8603637" cy="3139321"/>
          </a:xfrm>
          <a:prstGeom prst="rect">
            <a:avLst/>
          </a:prstGeom>
          <a:noFill/>
        </p:spPr>
        <p:txBody>
          <a:bodyPr wrap="none" rtlCol="0">
            <a:spAutoFit/>
          </a:bodyPr>
          <a:lstStyle/>
          <a:p>
            <a:pPr algn="ctr"/>
            <a:r>
              <a:rPr lang="zh-CN" altLang="en-US" sz="8800" b="1" dirty="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死里复活</a:t>
            </a:r>
            <a:r>
              <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(5</a:t>
            </a:r>
            <a:r>
              <a:rPr lang="zh-CN" altLang="en-US"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a:t>
            </a:r>
            <a:endPar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endParaRPr>
          </a:p>
          <a:p>
            <a:pPr algn="ctr"/>
            <a:r>
              <a:rPr lang="en-US" altLang="zh-CN" sz="5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Resurrection from the dead</a:t>
            </a:r>
          </a:p>
          <a:p>
            <a:pPr algn="ct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（罗马书</a:t>
            </a:r>
            <a:r>
              <a:rPr lang="en-US" altLang="zh-CN"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5-8</a:t>
            </a: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章）</a:t>
            </a:r>
            <a:endParaRPr lang="en-US" sz="6000" b="1" dirty="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69952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062924"/>
          </a:xfrm>
          <a:prstGeom prst="rect">
            <a:avLst/>
          </a:prstGeom>
          <a:noFill/>
        </p:spPr>
        <p:txBody>
          <a:bodyPr wrap="square" rtlCol="0">
            <a:spAutoFit/>
          </a:bodyPr>
          <a:lstStyle/>
          <a:p>
            <a:pPr lvl="0"/>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 </a:t>
            </a:r>
            <a:r>
              <a:rPr lang="zh-CN" altLang="en-US" sz="2100" b="1" dirty="0">
                <a:solidFill>
                  <a:srgbClr val="FFFF00"/>
                </a:solidFill>
                <a:latin typeface="Microsoft YaHei" panose="020B0503020204020204" pitchFamily="34" charset="-122"/>
                <a:ea typeface="Microsoft YaHei" panose="020B0503020204020204" pitchFamily="34" charset="-122"/>
              </a:rPr>
              <a:t>弟兄们，我现在对明白律法的人说，你们岂不晓得</a:t>
            </a:r>
            <a:r>
              <a:rPr lang="zh-CN" altLang="en-US" sz="2100" b="1" dirty="0">
                <a:solidFill>
                  <a:srgbClr val="FF0000"/>
                </a:solidFill>
                <a:latin typeface="Microsoft YaHei" panose="020B0503020204020204" pitchFamily="34" charset="-122"/>
                <a:ea typeface="Microsoft YaHei" panose="020B0503020204020204" pitchFamily="34" charset="-122"/>
              </a:rPr>
              <a:t>律法管人是在活着的时候</a:t>
            </a:r>
            <a:r>
              <a:rPr lang="zh-CN" altLang="en-US" sz="2100" b="1" dirty="0">
                <a:solidFill>
                  <a:srgbClr val="FFFF00"/>
                </a:solidFill>
                <a:latin typeface="Microsoft YaHei" panose="020B0503020204020204" pitchFamily="34" charset="-122"/>
                <a:ea typeface="Microsoft YaHei" panose="020B0503020204020204" pitchFamily="34" charset="-122"/>
              </a:rPr>
              <a:t>么</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2 </a:t>
            </a:r>
            <a:r>
              <a:rPr lang="zh-CN" altLang="en-US" sz="2100" b="1" dirty="0">
                <a:solidFill>
                  <a:srgbClr val="FFFF00"/>
                </a:solidFill>
                <a:latin typeface="Microsoft YaHei" panose="020B0503020204020204" pitchFamily="34" charset="-122"/>
                <a:ea typeface="Microsoft YaHei" panose="020B0503020204020204" pitchFamily="34" charset="-122"/>
              </a:rPr>
              <a:t>就如女人有了丈夫，丈夫还活着，就被律法约束；丈夫若死了，就脱离了丈夫的律法</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3 </a:t>
            </a:r>
            <a:r>
              <a:rPr lang="zh-CN" altLang="en-US" sz="2100" b="1" dirty="0">
                <a:solidFill>
                  <a:srgbClr val="FFFF00"/>
                </a:solidFill>
                <a:latin typeface="Microsoft YaHei" panose="020B0503020204020204" pitchFamily="34" charset="-122"/>
                <a:ea typeface="Microsoft YaHei" panose="020B0503020204020204" pitchFamily="34" charset="-122"/>
              </a:rPr>
              <a:t>所以丈夫活着</a:t>
            </a:r>
            <a:r>
              <a:rPr lang="zh-CN" altLang="en-US" sz="2100" b="1" dirty="0" smtClean="0">
                <a:solidFill>
                  <a:srgbClr val="FFFF00"/>
                </a:solidFill>
                <a:latin typeface="Microsoft YaHei" panose="020B0503020204020204" pitchFamily="34" charset="-122"/>
                <a:ea typeface="Microsoft YaHei" panose="020B0503020204020204" pitchFamily="34" charset="-122"/>
              </a:rPr>
              <a:t>，她若</a:t>
            </a:r>
            <a:r>
              <a:rPr lang="zh-CN" altLang="en-US" sz="2100" b="1" dirty="0">
                <a:solidFill>
                  <a:srgbClr val="FFFF00"/>
                </a:solidFill>
                <a:latin typeface="Microsoft YaHei" panose="020B0503020204020204" pitchFamily="34" charset="-122"/>
                <a:ea typeface="Microsoft YaHei" panose="020B0503020204020204" pitchFamily="34" charset="-122"/>
              </a:rPr>
              <a:t>归于别人，便叫淫妇；丈夫若死了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zh-CN" altLang="en-US" sz="2100" b="1" dirty="0">
                <a:solidFill>
                  <a:srgbClr val="FFFF00"/>
                </a:solidFill>
                <a:latin typeface="Microsoft YaHei" panose="020B0503020204020204" pitchFamily="34" charset="-122"/>
                <a:ea typeface="Microsoft YaHei" panose="020B0503020204020204" pitchFamily="34" charset="-122"/>
              </a:rPr>
              <a:t>她</a:t>
            </a:r>
            <a:r>
              <a:rPr lang="zh-CN" altLang="en-US" sz="2100" b="1" dirty="0" smtClean="0">
                <a:solidFill>
                  <a:srgbClr val="FFFF00"/>
                </a:solidFill>
                <a:latin typeface="Microsoft YaHei" panose="020B0503020204020204" pitchFamily="34" charset="-122"/>
                <a:ea typeface="Microsoft YaHei" panose="020B0503020204020204" pitchFamily="34" charset="-122"/>
              </a:rPr>
              <a:t>就</a:t>
            </a:r>
            <a:r>
              <a:rPr lang="zh-CN" altLang="en-US" sz="2100" b="1" dirty="0">
                <a:solidFill>
                  <a:srgbClr val="FFFF00"/>
                </a:solidFill>
                <a:latin typeface="Microsoft YaHei" panose="020B0503020204020204" pitchFamily="34" charset="-122"/>
                <a:ea typeface="Microsoft YaHei" panose="020B0503020204020204" pitchFamily="34" charset="-122"/>
              </a:rPr>
              <a:t>脱离了丈夫的律法，虽然归于别人，也不是淫妇</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pPr lvl="0"/>
            <a:r>
              <a:rPr lang="x-none" sz="1600" b="1" baseline="30000" dirty="0" smtClean="0">
                <a:solidFill>
                  <a:srgbClr val="00FFFF"/>
                </a:solidFill>
                <a:latin typeface="Arial" panose="020B0604020202020204" pitchFamily="34" charset="0"/>
                <a:cs typeface="Arial" panose="020B0604020202020204" pitchFamily="34" charset="0"/>
              </a:rPr>
              <a:t>1</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Or do you not know, brethren (for I am speaking to those who know the law), that the law has jurisdiction over a person as long as he lives? </a:t>
            </a:r>
            <a:r>
              <a:rPr lang="x-none" sz="1600" b="1" baseline="30000" dirty="0">
                <a:solidFill>
                  <a:srgbClr val="00FFFF"/>
                </a:solidFill>
                <a:latin typeface="Arial" panose="020B0604020202020204" pitchFamily="34" charset="0"/>
                <a:cs typeface="Arial" panose="020B0604020202020204" pitchFamily="34" charset="0"/>
              </a:rPr>
              <a:t>2</a:t>
            </a:r>
            <a:r>
              <a:rPr lang="x-none" sz="1600" b="1" dirty="0">
                <a:solidFill>
                  <a:srgbClr val="00FFFF"/>
                </a:solidFill>
                <a:latin typeface="Arial" panose="020B0604020202020204" pitchFamily="34" charset="0"/>
                <a:cs typeface="Arial" panose="020B0604020202020204" pitchFamily="34" charset="0"/>
              </a:rPr>
              <a:t> For the married woman is bound by law to her husband while he is living; but if her husband dies, she is released from the law concerning the husband. </a:t>
            </a:r>
            <a:r>
              <a:rPr lang="x-none" sz="1600" b="1" baseline="30000" dirty="0">
                <a:solidFill>
                  <a:srgbClr val="00FFFF"/>
                </a:solidFill>
                <a:latin typeface="Arial" panose="020B0604020202020204" pitchFamily="34" charset="0"/>
                <a:cs typeface="Arial" panose="020B0604020202020204" pitchFamily="34" charset="0"/>
              </a:rPr>
              <a:t>3</a:t>
            </a:r>
            <a:r>
              <a:rPr lang="x-none" sz="1600" b="1" dirty="0">
                <a:solidFill>
                  <a:srgbClr val="00FFFF"/>
                </a:solidFill>
                <a:latin typeface="Arial" panose="020B0604020202020204" pitchFamily="34" charset="0"/>
                <a:cs typeface="Arial" panose="020B0604020202020204" pitchFamily="34" charset="0"/>
              </a:rPr>
              <a:t> So then, if while her husband is living she is joined to another man, she shall be called an adulteress; but if her husband dies, she is free from the law, so that she is not an adulteress though she is joined to another man.</a:t>
            </a: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8" name="Rectangle 7"/>
          <p:cNvSpPr/>
          <p:nvPr/>
        </p:nvSpPr>
        <p:spPr>
          <a:xfrm>
            <a:off x="5715000" y="2053545"/>
            <a:ext cx="3429000" cy="2708434"/>
          </a:xfrm>
          <a:prstGeom prst="rect">
            <a:avLst/>
          </a:prstGeom>
        </p:spPr>
        <p:txBody>
          <a:bodyPr wrap="square">
            <a:spAutoFit/>
          </a:bodyPr>
          <a:lstStyle/>
          <a:p>
            <a:pPr lvl="0" algn="ctr">
              <a:defRPr/>
            </a:pPr>
            <a:r>
              <a:rPr lang="zh-CN" altLang="en-US" sz="4500" b="1" dirty="0" smtClean="0">
                <a:solidFill>
                  <a:srgbClr val="FF0000"/>
                </a:solidFill>
                <a:latin typeface="Microsoft YaHei" panose="020B0503020204020204" pitchFamily="34" charset="-122"/>
                <a:ea typeface="Microsoft YaHei" panose="020B0503020204020204" pitchFamily="34" charset="-122"/>
              </a:rPr>
              <a:t>最大的可能</a:t>
            </a:r>
            <a:endParaRPr lang="en-US" altLang="zh-CN" sz="4500" b="1" dirty="0" smtClean="0">
              <a:solidFill>
                <a:srgbClr val="FF0000"/>
              </a:solidFill>
              <a:latin typeface="Microsoft YaHei" panose="020B0503020204020204" pitchFamily="34" charset="-122"/>
              <a:ea typeface="Microsoft YaHei" panose="020B0503020204020204" pitchFamily="34" charset="-122"/>
            </a:endParaRPr>
          </a:p>
          <a:p>
            <a:pPr lvl="0" algn="ctr">
              <a:defRPr/>
            </a:pPr>
            <a:endParaRPr lang="en-US" altLang="zh-CN" sz="4500" b="1" dirty="0">
              <a:solidFill>
                <a:srgbClr val="FF0000"/>
              </a:solidFill>
              <a:latin typeface="Microsoft YaHei" panose="020B0503020204020204" pitchFamily="34" charset="-122"/>
              <a:ea typeface="Microsoft YaHei" panose="020B0503020204020204" pitchFamily="34" charset="-122"/>
            </a:endParaRPr>
          </a:p>
          <a:p>
            <a:pPr lvl="0" algn="ctr">
              <a:defRPr/>
            </a:pPr>
            <a:r>
              <a:rPr lang="zh-CN" altLang="en-US" sz="8000" b="1" dirty="0" smtClean="0">
                <a:solidFill>
                  <a:srgbClr val="FF0000"/>
                </a:solidFill>
                <a:latin typeface="Microsoft YaHei" panose="020B0503020204020204" pitchFamily="34" charset="-122"/>
                <a:ea typeface="Microsoft YaHei" panose="020B0503020204020204" pitchFamily="34" charset="-122"/>
              </a:rPr>
              <a:t>身体</a:t>
            </a:r>
            <a:endParaRPr lang="zh-CN" altLang="en-US" sz="8000" b="1" dirty="0">
              <a:solidFill>
                <a:srgbClr val="FF0000"/>
              </a:solidFill>
              <a:latin typeface="Microsoft YaHei" panose="020B0503020204020204" pitchFamily="34" charset="-122"/>
              <a:ea typeface="Microsoft YaHei" panose="020B0503020204020204" pitchFamily="34" charset="-122"/>
            </a:endParaRPr>
          </a:p>
        </p:txBody>
      </p:sp>
      <p:sp>
        <p:nvSpPr>
          <p:cNvPr id="9" name="Rectangle 8"/>
          <p:cNvSpPr/>
          <p:nvPr/>
        </p:nvSpPr>
        <p:spPr>
          <a:xfrm>
            <a:off x="5562600" y="943725"/>
            <a:ext cx="3549805"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700" b="1" dirty="0" smtClean="0">
                <a:solidFill>
                  <a:srgbClr val="00B050"/>
                </a:solidFill>
                <a:latin typeface="Microsoft YaHei" panose="020B0503020204020204" pitchFamily="34" charset="-122"/>
                <a:ea typeface="Microsoft YaHei" panose="020B0503020204020204" pitchFamily="34" charset="-122"/>
              </a:rPr>
              <a:t>先前的丈夫到底是谁</a:t>
            </a:r>
            <a:r>
              <a:rPr kumimoji="0" lang="zh-CN" altLang="en-US"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rPr>
              <a:t>？</a:t>
            </a:r>
            <a:endParaRPr kumimoji="0" lang="en-US" altLang="zh-CN"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15474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232202"/>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4 </a:t>
            </a:r>
            <a:r>
              <a:rPr lang="zh-CN" altLang="en-US" sz="2100" b="1" dirty="0">
                <a:solidFill>
                  <a:srgbClr val="FFFF00"/>
                </a:solidFill>
                <a:latin typeface="Microsoft YaHei" panose="020B0503020204020204" pitchFamily="34" charset="-122"/>
                <a:ea typeface="Microsoft YaHei" panose="020B0503020204020204" pitchFamily="34" charset="-122"/>
              </a:rPr>
              <a:t>我的弟兄们，这样说来，</a:t>
            </a:r>
            <a:r>
              <a:rPr lang="zh-CN" altLang="en-US" sz="2100" b="1" dirty="0">
                <a:solidFill>
                  <a:srgbClr val="FF0000"/>
                </a:solidFill>
                <a:latin typeface="Microsoft YaHei" panose="020B0503020204020204" pitchFamily="34" charset="-122"/>
                <a:ea typeface="Microsoft YaHei" panose="020B0503020204020204" pitchFamily="34" charset="-122"/>
              </a:rPr>
              <a:t>你们藉着基督的身体，在律法上也是死了，叫你们归于别人，就是归于那从死里复活的，叫我们结果子给神</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5 </a:t>
            </a:r>
            <a:r>
              <a:rPr lang="zh-CN" altLang="en-US" sz="2100" b="1" dirty="0">
                <a:solidFill>
                  <a:srgbClr val="FFFF0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6 </a:t>
            </a:r>
            <a:r>
              <a:rPr lang="zh-CN" altLang="en-US" sz="2100" b="1" dirty="0">
                <a:solidFill>
                  <a:srgbClr val="FFFF0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r>
              <a:rPr lang="x-none" sz="1450" b="1" baseline="30000" dirty="0" smtClean="0">
                <a:solidFill>
                  <a:srgbClr val="00FFFF"/>
                </a:solidFill>
                <a:latin typeface="Arial" panose="020B0604020202020204" pitchFamily="34" charset="0"/>
                <a:cs typeface="Arial" panose="020B0604020202020204" pitchFamily="34" charset="0"/>
              </a:rPr>
              <a:t>4</a:t>
            </a:r>
            <a:r>
              <a:rPr lang="x-none" sz="1450" b="1" dirty="0" smtClean="0">
                <a:solidFill>
                  <a:srgbClr val="00FFFF"/>
                </a:solidFill>
                <a:latin typeface="Arial" panose="020B0604020202020204" pitchFamily="34" charset="0"/>
                <a:cs typeface="Arial" panose="020B0604020202020204" pitchFamily="34" charset="0"/>
              </a:rPr>
              <a:t> </a:t>
            </a:r>
            <a:r>
              <a:rPr lang="x-none" sz="1450" b="1" dirty="0">
                <a:solidFill>
                  <a:srgbClr val="00FFFF"/>
                </a:solidFill>
                <a:latin typeface="Arial" panose="020B0604020202020204" pitchFamily="34" charset="0"/>
                <a:cs typeface="Arial" panose="020B0604020202020204" pitchFamily="34" charset="0"/>
              </a:rPr>
              <a:t>Therefore, my brethren, you also were made to die to the Law through the body of Christ, so that you might be joined to another, to Him who was raised from the dead, in order that we might bear fruit for God. </a:t>
            </a:r>
            <a:r>
              <a:rPr lang="x-none" sz="1450" b="1" baseline="30000" dirty="0">
                <a:solidFill>
                  <a:srgbClr val="00FFFF"/>
                </a:solidFill>
                <a:latin typeface="Arial" panose="020B0604020202020204" pitchFamily="34" charset="0"/>
                <a:cs typeface="Arial" panose="020B0604020202020204" pitchFamily="34" charset="0"/>
              </a:rPr>
              <a:t>5</a:t>
            </a:r>
            <a:r>
              <a:rPr lang="x-none" sz="1450" b="1" dirty="0">
                <a:solidFill>
                  <a:srgbClr val="00FFFF"/>
                </a:solidFill>
                <a:latin typeface="Arial" panose="020B0604020202020204" pitchFamily="34" charset="0"/>
                <a:cs typeface="Arial" panose="020B0604020202020204" pitchFamily="34" charset="0"/>
              </a:rPr>
              <a:t> For while we were in the flesh, the sinful passions, which were </a:t>
            </a:r>
            <a:r>
              <a:rPr lang="x-none" sz="1450" b="1" i="1" dirty="0">
                <a:solidFill>
                  <a:srgbClr val="00FFFF"/>
                </a:solidFill>
                <a:latin typeface="Arial" panose="020B0604020202020204" pitchFamily="34" charset="0"/>
                <a:cs typeface="Arial" panose="020B0604020202020204" pitchFamily="34" charset="0"/>
              </a:rPr>
              <a:t>aroused</a:t>
            </a:r>
            <a:r>
              <a:rPr lang="x-none" sz="1450" b="1" dirty="0">
                <a:solidFill>
                  <a:srgbClr val="00FFFF"/>
                </a:solidFill>
                <a:latin typeface="Arial" panose="020B0604020202020204" pitchFamily="34" charset="0"/>
                <a:cs typeface="Arial" panose="020B0604020202020204" pitchFamily="34" charset="0"/>
              </a:rPr>
              <a:t> by the Law, were at work in the members of our body to bear fruit for death. </a:t>
            </a:r>
            <a:r>
              <a:rPr lang="x-none" sz="1450" b="1" baseline="30000" dirty="0">
                <a:solidFill>
                  <a:srgbClr val="00FFFF"/>
                </a:solidFill>
                <a:latin typeface="Arial" panose="020B0604020202020204" pitchFamily="34" charset="0"/>
                <a:cs typeface="Arial" panose="020B0604020202020204" pitchFamily="34" charset="0"/>
              </a:rPr>
              <a:t>6</a:t>
            </a:r>
            <a:r>
              <a:rPr lang="x-none" sz="1450" b="1" dirty="0">
                <a:solidFill>
                  <a:srgbClr val="00FFFF"/>
                </a:solidFill>
                <a:latin typeface="Arial" panose="020B0604020202020204" pitchFamily="34" charset="0"/>
                <a:cs typeface="Arial" panose="020B0604020202020204" pitchFamily="34" charset="0"/>
              </a:rPr>
              <a:t> But now we have been released from the Law, having died to that by which we were bound, so that we serve in newness of the Spirit and not in oldness of the letter. </a:t>
            </a:r>
            <a:endParaRPr lang="en-US" sz="1450" b="1" dirty="0">
              <a:solidFill>
                <a:srgbClr val="00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8" name="TextBox 7"/>
          <p:cNvSpPr txBox="1"/>
          <p:nvPr/>
        </p:nvSpPr>
        <p:spPr>
          <a:xfrm>
            <a:off x="5715000" y="993695"/>
            <a:ext cx="3300904"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50" normalizeH="0" baseline="0" noProof="0" dirty="0" smtClean="0">
                <a:ln w="11430"/>
                <a:solidFill>
                  <a:srgbClr val="0070C0"/>
                </a:solidFill>
                <a:effectLst>
                  <a:outerShdw blurRad="76200" dist="50800" dir="5400000" algn="tl" rotWithShape="0">
                    <a:srgbClr val="000000">
                      <a:alpha val="65000"/>
                    </a:srgbClr>
                  </a:outerShdw>
                </a:effectLst>
                <a:uLnTx/>
                <a:uFillTx/>
                <a:latin typeface="微软雅黑" pitchFamily="34" charset="-122"/>
                <a:ea typeface="微软雅黑" pitchFamily="34" charset="-122"/>
                <a:cs typeface="+mn-cs"/>
              </a:rPr>
              <a:t>我到底是谁？</a:t>
            </a:r>
            <a:endParaRPr kumimoji="0" lang="zh-CN" altLang="en-US" sz="4000" b="1" i="0" u="none" strike="noStrike" kern="1200" cap="none" spc="50" normalizeH="0" baseline="0" noProof="0" dirty="0">
              <a:ln w="11430"/>
              <a:solidFill>
                <a:srgbClr val="0070C0"/>
              </a:solidFill>
              <a:effectLst>
                <a:outerShdw blurRad="76200" dist="50800" dir="5400000" algn="tl" rotWithShape="0">
                  <a:srgbClr val="000000">
                    <a:alpha val="65000"/>
                  </a:srgbClr>
                </a:outerShdw>
              </a:effectLst>
              <a:uLnTx/>
              <a:uFillTx/>
              <a:latin typeface="微软雅黑" pitchFamily="34" charset="-122"/>
              <a:ea typeface="微软雅黑" pitchFamily="34" charset="-122"/>
              <a:cs typeface="+mn-cs"/>
            </a:endParaRPr>
          </a:p>
        </p:txBody>
      </p:sp>
      <p:pic>
        <p:nvPicPr>
          <p:cNvPr id="9" name="Picture 8" descr="Image result for 电影明星化妆对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743" y="1866900"/>
            <a:ext cx="2846716" cy="1508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uliaoo.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743" y="3493055"/>
            <a:ext cx="2846716" cy="183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
            <a:ext cx="7785087" cy="5737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94880" y="800100"/>
            <a:ext cx="1371600" cy="378565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50" normalizeH="0" baseline="0" noProof="0" dirty="0" smtClean="0">
                <a:ln w="11430"/>
                <a:solidFill>
                  <a:srgbClr val="00B050"/>
                </a:solidFill>
                <a:effectLst>
                  <a:glow rad="139700">
                    <a:srgbClr val="F79646">
                      <a:satMod val="175000"/>
                      <a:alpha val="40000"/>
                    </a:srgbClr>
                  </a:glow>
                  <a:outerShdw blurRad="76200" dist="50800" dir="5400000" algn="tl" rotWithShape="0">
                    <a:srgbClr val="000000">
                      <a:alpha val="65000"/>
                    </a:srgbClr>
                  </a:outerShdw>
                </a:effectLst>
                <a:uLnTx/>
                <a:uFillTx/>
                <a:latin typeface="微软雅黑" pitchFamily="34" charset="-122"/>
                <a:ea typeface="微软雅黑" pitchFamily="34" charset="-122"/>
                <a:cs typeface="+mn-cs"/>
              </a:rPr>
              <a:t>属灵</a:t>
            </a:r>
            <a:endParaRPr kumimoji="0" lang="en-US" altLang="zh-CN" sz="6000" b="1" i="0" u="none" strike="noStrike" kern="1200" cap="none" spc="50" normalizeH="0" baseline="0" noProof="0" dirty="0" smtClean="0">
              <a:ln w="11430"/>
              <a:solidFill>
                <a:srgbClr val="00B050"/>
              </a:solidFill>
              <a:effectLst>
                <a:glow rad="139700">
                  <a:srgbClr val="F79646">
                    <a:satMod val="175000"/>
                    <a:alpha val="40000"/>
                  </a:srgbClr>
                </a:glow>
                <a:outerShdw blurRad="76200" dist="50800" dir="5400000" algn="tl" rotWithShape="0">
                  <a:srgbClr val="000000">
                    <a:alpha val="65000"/>
                  </a:srgbClr>
                </a:outerShdw>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50" normalizeH="0" baseline="0" noProof="0" dirty="0" smtClean="0">
                <a:ln w="11430"/>
                <a:solidFill>
                  <a:srgbClr val="00B050"/>
                </a:solidFill>
                <a:effectLst>
                  <a:glow rad="139700">
                    <a:srgbClr val="F79646">
                      <a:satMod val="175000"/>
                      <a:alpha val="40000"/>
                    </a:srgbClr>
                  </a:glow>
                  <a:outerShdw blurRad="76200" dist="50800" dir="5400000" algn="tl" rotWithShape="0">
                    <a:srgbClr val="000000">
                      <a:alpha val="65000"/>
                    </a:srgbClr>
                  </a:outerShdw>
                </a:effectLst>
                <a:uLnTx/>
                <a:uFillTx/>
                <a:latin typeface="微软雅黑" pitchFamily="34" charset="-122"/>
                <a:ea typeface="微软雅黑" pitchFamily="34" charset="-122"/>
                <a:cs typeface="+mn-cs"/>
              </a:rPr>
              <a:t>的人</a:t>
            </a:r>
            <a:endParaRPr kumimoji="0" lang="zh-CN" altLang="en-US" sz="6000" b="1" i="0" u="none" strike="noStrike" kern="1200" cap="none" spc="50" normalizeH="0" baseline="0" noProof="0" dirty="0">
              <a:ln w="11430"/>
              <a:solidFill>
                <a:srgbClr val="00B050"/>
              </a:solidFill>
              <a:effectLst>
                <a:glow rad="139700">
                  <a:srgbClr val="F79646">
                    <a:satMod val="175000"/>
                    <a:alpha val="40000"/>
                  </a:srgbClr>
                </a:glow>
                <a:outerShdw blurRad="76200" dist="50800" dir="5400000" algn="tl" rotWithShape="0">
                  <a:srgbClr val="000000">
                    <a:alpha val="65000"/>
                  </a:srgbClr>
                </a:outerShdw>
              </a:effectLst>
              <a:uLnTx/>
              <a:uFillTx/>
              <a:latin typeface="微软雅黑" pitchFamily="34" charset="-122"/>
              <a:ea typeface="微软雅黑" pitchFamily="34" charset="-122"/>
              <a:cs typeface="+mn-cs"/>
            </a:endParaRPr>
          </a:p>
        </p:txBody>
      </p:sp>
      <p:sp>
        <p:nvSpPr>
          <p:cNvPr id="9" name="TextBox 8"/>
          <p:cNvSpPr txBox="1"/>
          <p:nvPr/>
        </p:nvSpPr>
        <p:spPr>
          <a:xfrm>
            <a:off x="2133600" y="4914900"/>
            <a:ext cx="612668"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a:t>
            </a:r>
            <a:endParaRPr kumimoji="0" lang="en-US"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32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6000" b="1" dirty="0" smtClean="0">
                <a:solidFill>
                  <a:schemeClr val="accent1">
                    <a:lumMod val="75000"/>
                  </a:schemeClr>
                </a:solidFill>
                <a:latin typeface="Microsoft YaHei" panose="020B0503020204020204" pitchFamily="34" charset="-122"/>
                <a:ea typeface="Microsoft YaHei" panose="020B0503020204020204" pitchFamily="34" charset="-122"/>
              </a:rPr>
              <a:t>基督</a:t>
            </a:r>
            <a:endParaRPr kumimoji="0" lang="en-US" sz="6000" b="0" i="0" u="none" strike="noStrike" kern="1200" cap="none" spc="0" normalizeH="0" baseline="0" noProof="0" dirty="0">
              <a:ln>
                <a:noFill/>
              </a:ln>
              <a:solidFill>
                <a:schemeClr val="accent1">
                  <a:lumMod val="75000"/>
                </a:schemeClr>
              </a:solidFill>
              <a:effectLst/>
              <a:uLnTx/>
              <a:uFillTx/>
              <a:latin typeface="Calibri"/>
            </a:endParaRPr>
          </a:p>
        </p:txBody>
      </p:sp>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67600" y="926931"/>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600" b="1" dirty="0" smtClean="0">
                <a:latin typeface="Microsoft YaHei" panose="020B0503020204020204" pitchFamily="34" charset="-122"/>
                <a:ea typeface="Microsoft YaHei" panose="020B0503020204020204" pitchFamily="34" charset="-122"/>
              </a:rPr>
              <a:t>我</a:t>
            </a:r>
            <a:endParaRPr kumimoji="0" lang="en-US" sz="4600" b="0" i="0" u="none" strike="noStrike" kern="1200" cap="none" spc="0" normalizeH="0" baseline="0" noProof="0" dirty="0">
              <a:ln>
                <a:noFill/>
              </a:ln>
              <a:effectLst/>
              <a:uLnTx/>
              <a:uFillTx/>
              <a:latin typeface="Calibri"/>
            </a:endParaRPr>
          </a:p>
        </p:txBody>
      </p:sp>
      <p:pic>
        <p:nvPicPr>
          <p:cNvPr id="6" name="Picture 5"/>
          <p:cNvPicPr>
            <a:picLocks noChangeAspect="1"/>
          </p:cNvPicPr>
          <p:nvPr/>
        </p:nvPicPr>
        <p:blipFill>
          <a:blip r:embed="rId4">
            <a:grayscl/>
          </a:blip>
          <a:stretch>
            <a:fillRect/>
          </a:stretch>
        </p:blipFill>
        <p:spPr>
          <a:xfrm>
            <a:off x="6344698" y="2634445"/>
            <a:ext cx="1118420" cy="990600"/>
          </a:xfrm>
          <a:prstGeom prst="rect">
            <a:avLst/>
          </a:prstGeom>
        </p:spPr>
      </p:pic>
      <p:pic>
        <p:nvPicPr>
          <p:cNvPr id="9" name="Picture 8"/>
          <p:cNvPicPr>
            <a:picLocks noChangeAspect="1"/>
          </p:cNvPicPr>
          <p:nvPr/>
        </p:nvPicPr>
        <p:blipFill>
          <a:blip r:embed="rId4">
            <a:duotone>
              <a:schemeClr val="accent1">
                <a:shade val="45000"/>
                <a:satMod val="135000"/>
              </a:schemeClr>
              <a:prstClr val="white"/>
            </a:duotone>
          </a:blip>
          <a:stretch>
            <a:fillRect/>
          </a:stretch>
        </p:blipFill>
        <p:spPr>
          <a:xfrm>
            <a:off x="1981200" y="1790700"/>
            <a:ext cx="1905231" cy="1687490"/>
          </a:xfrm>
          <a:prstGeom prst="rect">
            <a:avLst/>
          </a:prstGeom>
        </p:spPr>
      </p:pic>
    </p:spTree>
    <p:extLst>
      <p:ext uri="{BB962C8B-B14F-4D97-AF65-F5344CB8AC3E}">
        <p14:creationId xmlns:p14="http://schemas.microsoft.com/office/powerpoint/2010/main" val="4266263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6000" b="1" dirty="0" smtClean="0">
                <a:solidFill>
                  <a:schemeClr val="accent1">
                    <a:lumMod val="75000"/>
                  </a:schemeClr>
                </a:solidFill>
                <a:latin typeface="Microsoft YaHei" panose="020B0503020204020204" pitchFamily="34" charset="-122"/>
                <a:ea typeface="Microsoft YaHei" panose="020B0503020204020204" pitchFamily="34" charset="-122"/>
              </a:rPr>
              <a:t>基督</a:t>
            </a:r>
            <a:endParaRPr kumimoji="0" lang="en-US" sz="6000" b="0" i="0" u="none" strike="noStrike" kern="1200" cap="none" spc="0" normalizeH="0" baseline="0" noProof="0" dirty="0">
              <a:ln>
                <a:noFill/>
              </a:ln>
              <a:solidFill>
                <a:schemeClr val="accent1">
                  <a:lumMod val="75000"/>
                </a:schemeClr>
              </a:solidFill>
              <a:effectLst/>
              <a:uLnTx/>
              <a:uFillTx/>
              <a:latin typeface="Calibri"/>
            </a:endParaRPr>
          </a:p>
        </p:txBody>
      </p:sp>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67600" y="926931"/>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600" b="1" dirty="0" smtClean="0">
                <a:latin typeface="Microsoft YaHei" panose="020B0503020204020204" pitchFamily="34" charset="-122"/>
                <a:ea typeface="Microsoft YaHei" panose="020B0503020204020204" pitchFamily="34" charset="-122"/>
              </a:rPr>
              <a:t>我</a:t>
            </a:r>
            <a:endParaRPr kumimoji="0" lang="en-US" sz="4600" b="0" i="0" u="none" strike="noStrike" kern="1200" cap="none" spc="0" normalizeH="0" baseline="0" noProof="0" dirty="0">
              <a:ln>
                <a:noFill/>
              </a:ln>
              <a:effectLst/>
              <a:uLnTx/>
              <a:uFillTx/>
              <a:latin typeface="Calibri"/>
            </a:endParaRPr>
          </a:p>
        </p:txBody>
      </p:sp>
      <p:pic>
        <p:nvPicPr>
          <p:cNvPr id="6" name="Picture 4" descr="Image result for christ on cros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687"/>
          <a:stretch/>
        </p:blipFill>
        <p:spPr bwMode="auto">
          <a:xfrm>
            <a:off x="3998373" y="167938"/>
            <a:ext cx="2667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duotone>
              <a:schemeClr val="accent1">
                <a:shade val="45000"/>
                <a:satMod val="135000"/>
              </a:schemeClr>
              <a:prstClr val="white"/>
            </a:duotone>
          </a:blip>
          <a:stretch>
            <a:fillRect/>
          </a:stretch>
        </p:blipFill>
        <p:spPr>
          <a:xfrm>
            <a:off x="1981200" y="1790700"/>
            <a:ext cx="1905231" cy="1687490"/>
          </a:xfrm>
          <a:prstGeom prst="rect">
            <a:avLst/>
          </a:prstGeom>
        </p:spPr>
      </p:pic>
      <p:pic>
        <p:nvPicPr>
          <p:cNvPr id="19" name="Picture 18"/>
          <p:cNvPicPr>
            <a:picLocks noChangeAspect="1"/>
          </p:cNvPicPr>
          <p:nvPr/>
        </p:nvPicPr>
        <p:blipFill>
          <a:blip r:embed="rId5">
            <a:grayscl/>
          </a:blip>
          <a:stretch>
            <a:fillRect/>
          </a:stretch>
        </p:blipFill>
        <p:spPr>
          <a:xfrm>
            <a:off x="6344698" y="2634445"/>
            <a:ext cx="1118420" cy="990600"/>
          </a:xfrm>
          <a:prstGeom prst="rect">
            <a:avLst/>
          </a:prstGeom>
        </p:spPr>
      </p:pic>
      <p:sp>
        <p:nvSpPr>
          <p:cNvPr id="20" name="TextBox 19"/>
          <p:cNvSpPr txBox="1"/>
          <p:nvPr/>
        </p:nvSpPr>
        <p:spPr>
          <a:xfrm>
            <a:off x="5331873" y="4116811"/>
            <a:ext cx="3674714" cy="1554272"/>
          </a:xfrm>
          <a:prstGeom prst="rect">
            <a:avLst/>
          </a:prstGeom>
          <a:noFill/>
        </p:spPr>
        <p:txBody>
          <a:bodyPr wrap="square" rtlCol="0">
            <a:spAutoFit/>
          </a:bodyPr>
          <a:lstStyle/>
          <a:p>
            <a:pPr lvl="0">
              <a:spcAft>
                <a:spcPts val="600"/>
              </a:spcAft>
            </a:pPr>
            <a:r>
              <a:rPr lang="zh-CN" altLang="en-US" b="1" dirty="0">
                <a:solidFill>
                  <a:srgbClr val="FF0000"/>
                </a:solidFill>
                <a:latin typeface="Microsoft YaHei" panose="020B0503020204020204" pitchFamily="34" charset="-122"/>
                <a:ea typeface="Microsoft YaHei" panose="020B0503020204020204" pitchFamily="34" charset="-122"/>
              </a:rPr>
              <a:t>林后</a:t>
            </a:r>
            <a:r>
              <a:rPr lang="en-US" altLang="zh-CN" b="1" dirty="0">
                <a:solidFill>
                  <a:srgbClr val="FF0000"/>
                </a:solidFill>
                <a:latin typeface="Microsoft YaHei" panose="020B0503020204020204" pitchFamily="34" charset="-122"/>
                <a:ea typeface="Microsoft YaHei" panose="020B0503020204020204" pitchFamily="34" charset="-122"/>
              </a:rPr>
              <a:t>5:21 </a:t>
            </a:r>
            <a:r>
              <a:rPr lang="zh-CN" altLang="en-US" b="1" dirty="0">
                <a:solidFill>
                  <a:srgbClr val="FF0000"/>
                </a:solidFill>
                <a:latin typeface="Microsoft YaHei" panose="020B0503020204020204" pitchFamily="34" charset="-122"/>
                <a:ea typeface="Microsoft YaHei" panose="020B0503020204020204" pitchFamily="34" charset="-122"/>
              </a:rPr>
              <a:t>神使那无罪（无罪：原文是不知罪）的，替我们成为罪，好叫我们在他里面成为神的义</a:t>
            </a:r>
            <a:r>
              <a:rPr lang="zh-CN" altLang="en-US" b="1" dirty="0" smtClean="0">
                <a:solidFill>
                  <a:srgbClr val="FF0000"/>
                </a:solidFill>
                <a:latin typeface="Microsoft YaHei" panose="020B0503020204020204" pitchFamily="34" charset="-122"/>
                <a:ea typeface="Microsoft YaHei" panose="020B0503020204020204" pitchFamily="34" charset="-122"/>
              </a:rPr>
              <a:t>。</a:t>
            </a:r>
            <a:endParaRPr lang="en-US" altLang="zh-CN" b="1" dirty="0" smtClean="0">
              <a:solidFill>
                <a:srgbClr val="FF0000"/>
              </a:solidFill>
              <a:latin typeface="Microsoft YaHei" panose="020B0503020204020204" pitchFamily="34" charset="-122"/>
              <a:ea typeface="Microsoft YaHei" panose="020B0503020204020204" pitchFamily="34" charset="-122"/>
            </a:endParaRPr>
          </a:p>
          <a:p>
            <a:pPr lvl="0"/>
            <a:r>
              <a:rPr lang="zh-CN" altLang="en-US" b="1" dirty="0" smtClean="0">
                <a:solidFill>
                  <a:srgbClr val="FF0000"/>
                </a:solidFill>
                <a:latin typeface="Microsoft YaHei" panose="020B0503020204020204" pitchFamily="34" charset="-122"/>
                <a:ea typeface="Microsoft YaHei" panose="020B0503020204020204" pitchFamily="34" charset="-122"/>
              </a:rPr>
              <a:t>赛</a:t>
            </a:r>
            <a:r>
              <a:rPr lang="en-US" altLang="zh-CN" b="1" dirty="0">
                <a:solidFill>
                  <a:srgbClr val="FF0000"/>
                </a:solidFill>
                <a:latin typeface="Microsoft YaHei" panose="020B0503020204020204" pitchFamily="34" charset="-122"/>
                <a:ea typeface="Microsoft YaHei" panose="020B0503020204020204" pitchFamily="34" charset="-122"/>
              </a:rPr>
              <a:t>53:5 </a:t>
            </a:r>
            <a:r>
              <a:rPr lang="zh-CN" altLang="en-US" b="1" dirty="0">
                <a:solidFill>
                  <a:srgbClr val="FF0000"/>
                </a:solidFill>
                <a:latin typeface="Microsoft YaHei" panose="020B0503020204020204" pitchFamily="34" charset="-122"/>
                <a:ea typeface="Microsoft YaHei" panose="020B0503020204020204" pitchFamily="34" charset="-122"/>
              </a:rPr>
              <a:t>哪知他为我们的过犯受害，为我们的罪孽压伤</a:t>
            </a:r>
            <a:r>
              <a:rPr lang="zh-CN" altLang="en-US" b="1" dirty="0" smtClean="0">
                <a:solidFill>
                  <a:srgbClr val="FF0000"/>
                </a:solidFill>
                <a:latin typeface="Microsoft YaHei" panose="020B0503020204020204" pitchFamily="34" charset="-122"/>
                <a:ea typeface="Microsoft YaHei" panose="020B0503020204020204" pitchFamily="34" charset="-122"/>
              </a:rPr>
              <a:t>。</a:t>
            </a:r>
            <a:endParaRPr kumimoji="0" lang="zh-CN" altLang="en-US"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9" name="Picture 8"/>
          <p:cNvPicPr>
            <a:picLocks noChangeAspect="1"/>
          </p:cNvPicPr>
          <p:nvPr/>
        </p:nvPicPr>
        <p:blipFill>
          <a:blip r:embed="rId6"/>
          <a:stretch>
            <a:fillRect/>
          </a:stretch>
        </p:blipFill>
        <p:spPr>
          <a:xfrm>
            <a:off x="304800" y="419100"/>
            <a:ext cx="5584420" cy="3700593"/>
          </a:xfrm>
          <a:prstGeom prst="rect">
            <a:avLst/>
          </a:prstGeom>
        </p:spPr>
      </p:pic>
    </p:spTree>
    <p:extLst>
      <p:ext uri="{BB962C8B-B14F-4D97-AF65-F5344CB8AC3E}">
        <p14:creationId xmlns:p14="http://schemas.microsoft.com/office/powerpoint/2010/main" val="41984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4.72222E-6 0.00583 L -0.11753 0.04139 C -0.14218 0.04917 -0.17916 0.05389 -0.21736 0.05389 C -0.26128 0.05389 -0.29635 0.04917 -0.321 0.04139 L -0.43836 0.00583 " pathEditMode="relative" rAng="0" ptsTypes="AAAAA">
                                      <p:cBhvr>
                                        <p:cTn id="11" dur="2000" fill="hold"/>
                                        <p:tgtEl>
                                          <p:spTgt spid="19"/>
                                        </p:tgtEl>
                                        <p:attrNameLst>
                                          <p:attrName>ppt_x</p:attrName>
                                          <p:attrName>ppt_y</p:attrName>
                                        </p:attrNameLst>
                                      </p:cBhvr>
                                      <p:rCtr x="-21927" y="2389"/>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human silhouette no background"/>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Blur/>
                    </a14:imgEffect>
                    <a14:imgEffect>
                      <a14:saturation sat="0"/>
                    </a14:imgEffect>
                  </a14:imgLayer>
                </a14:imgProps>
              </a:ext>
              <a:ext uri="{28A0092B-C50C-407E-A947-70E740481C1C}">
                <a14:useLocalDpi xmlns:a14="http://schemas.microsoft.com/office/drawing/2010/main" val="0"/>
              </a:ext>
            </a:extLst>
          </a:blip>
          <a:srcRect l="27273" r="24242" b="54545"/>
          <a:stretch/>
        </p:blipFill>
        <p:spPr bwMode="auto">
          <a:xfrm>
            <a:off x="5363249" y="1780134"/>
            <a:ext cx="3278727" cy="2195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6000" b="1" dirty="0" smtClean="0">
                <a:solidFill>
                  <a:schemeClr val="accent1">
                    <a:lumMod val="75000"/>
                  </a:schemeClr>
                </a:solidFill>
                <a:latin typeface="Microsoft YaHei" panose="020B0503020204020204" pitchFamily="34" charset="-122"/>
                <a:ea typeface="Microsoft YaHei" panose="020B0503020204020204" pitchFamily="34" charset="-122"/>
              </a:rPr>
              <a:t>基督</a:t>
            </a:r>
            <a:endParaRPr kumimoji="0" lang="en-US" sz="6000" b="0" i="0" u="none" strike="noStrike" kern="1200" cap="none" spc="0" normalizeH="0" baseline="0" noProof="0" dirty="0">
              <a:ln>
                <a:noFill/>
              </a:ln>
              <a:solidFill>
                <a:schemeClr val="accent1">
                  <a:lumMod val="75000"/>
                </a:schemeClr>
              </a:solidFill>
              <a:effectLst/>
              <a:uLnTx/>
              <a:uFillTx/>
              <a:latin typeface="Calibri"/>
            </a:endParaRPr>
          </a:p>
        </p:txBody>
      </p:sp>
      <p:sp>
        <p:nvSpPr>
          <p:cNvPr id="8" name="Rectangle 7"/>
          <p:cNvSpPr/>
          <p:nvPr/>
        </p:nvSpPr>
        <p:spPr>
          <a:xfrm>
            <a:off x="7467600" y="926931"/>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600" b="1" dirty="0" smtClean="0">
                <a:latin typeface="Microsoft YaHei" panose="020B0503020204020204" pitchFamily="34" charset="-122"/>
                <a:ea typeface="Microsoft YaHei" panose="020B0503020204020204" pitchFamily="34" charset="-122"/>
              </a:rPr>
              <a:t>我</a:t>
            </a:r>
            <a:endParaRPr kumimoji="0" lang="en-US" sz="4600" b="0" i="0" u="none" strike="noStrike" kern="1200" cap="none" spc="0" normalizeH="0" baseline="0" noProof="0" dirty="0">
              <a:ln>
                <a:noFill/>
              </a:ln>
              <a:effectLst/>
              <a:uLnTx/>
              <a:uFillTx/>
              <a:latin typeface="Calibri"/>
            </a:endParaRPr>
          </a:p>
        </p:txBody>
      </p:sp>
      <p:pic>
        <p:nvPicPr>
          <p:cNvPr id="2" name="Picture 1"/>
          <p:cNvPicPr>
            <a:picLocks noChangeAspect="1"/>
          </p:cNvPicPr>
          <p:nvPr/>
        </p:nvPicPr>
        <p:blipFill>
          <a:blip r:embed="rId6">
            <a:duotone>
              <a:schemeClr val="accent1">
                <a:shade val="45000"/>
                <a:satMod val="135000"/>
              </a:schemeClr>
              <a:prstClr val="white"/>
            </a:duotone>
          </a:blip>
          <a:stretch>
            <a:fillRect/>
          </a:stretch>
        </p:blipFill>
        <p:spPr>
          <a:xfrm>
            <a:off x="2057169" y="1790700"/>
            <a:ext cx="1905231" cy="1687490"/>
          </a:xfrm>
          <a:prstGeom prst="rect">
            <a:avLst/>
          </a:prstGeom>
        </p:spPr>
      </p:pic>
      <p:pic>
        <p:nvPicPr>
          <p:cNvPr id="19" name="Picture 18"/>
          <p:cNvPicPr>
            <a:picLocks noChangeAspect="1"/>
          </p:cNvPicPr>
          <p:nvPr/>
        </p:nvPicPr>
        <p:blipFill>
          <a:blip r:embed="rId6">
            <a:duotone>
              <a:schemeClr val="accent1">
                <a:shade val="45000"/>
                <a:satMod val="135000"/>
              </a:schemeClr>
              <a:prstClr val="white"/>
            </a:duotone>
          </a:blip>
          <a:stretch>
            <a:fillRect/>
          </a:stretch>
        </p:blipFill>
        <p:spPr>
          <a:xfrm>
            <a:off x="2374605" y="2628900"/>
            <a:ext cx="1118420" cy="990600"/>
          </a:xfrm>
          <a:prstGeom prst="rect">
            <a:avLst/>
          </a:prstGeom>
        </p:spPr>
      </p:pic>
      <p:pic>
        <p:nvPicPr>
          <p:cNvPr id="10" name="Picture 2" descr="Image result for jesus rose from the dead on the third day"/>
          <p:cNvPicPr>
            <a:picLocks noChangeAspect="1" noChangeArrowheads="1"/>
          </p:cNvPicPr>
          <p:nvPr/>
        </p:nvPicPr>
        <p:blipFill rotWithShape="1">
          <a:blip r:embed="rId7">
            <a:extLst>
              <a:ext uri="{28A0092B-C50C-407E-A947-70E740481C1C}">
                <a14:useLocalDpi xmlns:a14="http://schemas.microsoft.com/office/drawing/2010/main" val="0"/>
              </a:ext>
            </a:extLst>
          </a:blip>
          <a:srcRect t="16452" b="4010"/>
          <a:stretch/>
        </p:blipFill>
        <p:spPr bwMode="auto">
          <a:xfrm>
            <a:off x="3998373" y="111579"/>
            <a:ext cx="2514600" cy="15267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1873" y="4116811"/>
            <a:ext cx="3674714" cy="1554272"/>
          </a:xfrm>
          <a:prstGeom prst="rect">
            <a:avLst/>
          </a:prstGeom>
          <a:noFill/>
        </p:spPr>
        <p:txBody>
          <a:bodyPr wrap="square" rtlCol="0">
            <a:spAutoFit/>
          </a:bodyPr>
          <a:lstStyle/>
          <a:p>
            <a:pPr lvl="0">
              <a:spcAft>
                <a:spcPts val="600"/>
              </a:spcAft>
            </a:pPr>
            <a:r>
              <a:rPr lang="zh-CN" altLang="en-US" b="1" dirty="0">
                <a:solidFill>
                  <a:srgbClr val="FF0000"/>
                </a:solidFill>
                <a:latin typeface="Microsoft YaHei" panose="020B0503020204020204" pitchFamily="34" charset="-122"/>
                <a:ea typeface="Microsoft YaHei" panose="020B0503020204020204" pitchFamily="34" charset="-122"/>
              </a:rPr>
              <a:t>林后</a:t>
            </a:r>
            <a:r>
              <a:rPr lang="en-US" altLang="zh-CN" b="1" dirty="0">
                <a:solidFill>
                  <a:srgbClr val="FF0000"/>
                </a:solidFill>
                <a:latin typeface="Microsoft YaHei" panose="020B0503020204020204" pitchFamily="34" charset="-122"/>
                <a:ea typeface="Microsoft YaHei" panose="020B0503020204020204" pitchFamily="34" charset="-122"/>
              </a:rPr>
              <a:t>5:21 </a:t>
            </a:r>
            <a:r>
              <a:rPr lang="zh-CN" altLang="en-US" b="1" dirty="0">
                <a:solidFill>
                  <a:srgbClr val="FF0000"/>
                </a:solidFill>
                <a:latin typeface="Microsoft YaHei" panose="020B0503020204020204" pitchFamily="34" charset="-122"/>
                <a:ea typeface="Microsoft YaHei" panose="020B0503020204020204" pitchFamily="34" charset="-122"/>
              </a:rPr>
              <a:t>神使那无罪（无罪：原文是不知罪）的，替我们成为罪，好叫我们在他里面成为神的义</a:t>
            </a:r>
            <a:r>
              <a:rPr lang="zh-CN" altLang="en-US" b="1" dirty="0" smtClean="0">
                <a:solidFill>
                  <a:srgbClr val="FF0000"/>
                </a:solidFill>
                <a:latin typeface="Microsoft YaHei" panose="020B0503020204020204" pitchFamily="34" charset="-122"/>
                <a:ea typeface="Microsoft YaHei" panose="020B0503020204020204" pitchFamily="34" charset="-122"/>
              </a:rPr>
              <a:t>。</a:t>
            </a:r>
            <a:endParaRPr lang="en-US" altLang="zh-CN" b="1" dirty="0" smtClean="0">
              <a:solidFill>
                <a:srgbClr val="FF0000"/>
              </a:solidFill>
              <a:latin typeface="Microsoft YaHei" panose="020B0503020204020204" pitchFamily="34" charset="-122"/>
              <a:ea typeface="Microsoft YaHei" panose="020B0503020204020204" pitchFamily="34" charset="-122"/>
            </a:endParaRPr>
          </a:p>
          <a:p>
            <a:pPr lvl="0"/>
            <a:r>
              <a:rPr lang="zh-CN" altLang="en-US" b="1" dirty="0" smtClean="0">
                <a:solidFill>
                  <a:srgbClr val="FF0000"/>
                </a:solidFill>
                <a:latin typeface="Microsoft YaHei" panose="020B0503020204020204" pitchFamily="34" charset="-122"/>
                <a:ea typeface="Microsoft YaHei" panose="020B0503020204020204" pitchFamily="34" charset="-122"/>
              </a:rPr>
              <a:t>赛</a:t>
            </a:r>
            <a:r>
              <a:rPr lang="en-US" altLang="zh-CN" b="1" dirty="0">
                <a:solidFill>
                  <a:srgbClr val="FF0000"/>
                </a:solidFill>
                <a:latin typeface="Microsoft YaHei" panose="020B0503020204020204" pitchFamily="34" charset="-122"/>
                <a:ea typeface="Microsoft YaHei" panose="020B0503020204020204" pitchFamily="34" charset="-122"/>
              </a:rPr>
              <a:t>53:5 </a:t>
            </a:r>
            <a:r>
              <a:rPr lang="zh-CN" altLang="en-US" b="1" dirty="0">
                <a:solidFill>
                  <a:srgbClr val="FF0000"/>
                </a:solidFill>
                <a:latin typeface="Microsoft YaHei" panose="020B0503020204020204" pitchFamily="34" charset="-122"/>
                <a:ea typeface="Microsoft YaHei" panose="020B0503020204020204" pitchFamily="34" charset="-122"/>
              </a:rPr>
              <a:t>哪知他为我们的过犯受害，为我们的罪孽压伤</a:t>
            </a:r>
            <a:r>
              <a:rPr lang="zh-CN" altLang="en-US" b="1" dirty="0" smtClean="0">
                <a:solidFill>
                  <a:srgbClr val="FF0000"/>
                </a:solidFill>
                <a:latin typeface="Microsoft YaHei" panose="020B0503020204020204" pitchFamily="34" charset="-122"/>
                <a:ea typeface="Microsoft YaHei" panose="020B0503020204020204" pitchFamily="34" charset="-122"/>
              </a:rPr>
              <a:t>。</a:t>
            </a:r>
            <a:endParaRPr kumimoji="0" lang="zh-CN" altLang="en-US"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3" name="TextBox 12"/>
          <p:cNvSpPr txBox="1"/>
          <p:nvPr/>
        </p:nvSpPr>
        <p:spPr>
          <a:xfrm>
            <a:off x="697383" y="4144999"/>
            <a:ext cx="4558290" cy="1477328"/>
          </a:xfrm>
          <a:prstGeom prst="rect">
            <a:avLst/>
          </a:prstGeom>
          <a:noFill/>
        </p:spPr>
        <p:txBody>
          <a:bodyPr wrap="square" rtlCol="0">
            <a:spAutoFit/>
          </a:bodyPr>
          <a:lstStyle/>
          <a:p>
            <a:pPr>
              <a:defRPr/>
            </a:pPr>
            <a:r>
              <a:rPr lang="zh-CN" altLang="en-US" sz="3000" b="1" dirty="0">
                <a:solidFill>
                  <a:srgbClr val="FF0000"/>
                </a:solidFill>
                <a:latin typeface="Microsoft YaHei" panose="020B0503020204020204" pitchFamily="34" charset="-122"/>
                <a:ea typeface="Microsoft YaHei" panose="020B0503020204020204" pitchFamily="34" charset="-122"/>
              </a:rPr>
              <a:t>罗</a:t>
            </a:r>
            <a:r>
              <a:rPr lang="en-US" altLang="zh-CN" sz="3000" b="1" dirty="0">
                <a:solidFill>
                  <a:srgbClr val="FF0000"/>
                </a:solidFill>
                <a:latin typeface="Microsoft YaHei" panose="020B0503020204020204" pitchFamily="34" charset="-122"/>
                <a:ea typeface="Microsoft YaHei" panose="020B0503020204020204" pitchFamily="34" charset="-122"/>
              </a:rPr>
              <a:t>6:5 </a:t>
            </a:r>
            <a:r>
              <a:rPr lang="zh-CN" altLang="en-US" sz="3000" b="1" dirty="0">
                <a:solidFill>
                  <a:srgbClr val="FF0000"/>
                </a:solidFill>
                <a:latin typeface="Microsoft YaHei" panose="020B0503020204020204" pitchFamily="34" charset="-122"/>
                <a:ea typeface="Microsoft YaHei" panose="020B0503020204020204" pitchFamily="34" charset="-122"/>
              </a:rPr>
              <a:t>我们若在他死的形状上与他联合，也要在他复活的形状上与他联</a:t>
            </a:r>
            <a:r>
              <a:rPr lang="zh-CN" altLang="en-US" sz="3000" b="1" dirty="0" smtClean="0">
                <a:solidFill>
                  <a:srgbClr val="FF0000"/>
                </a:solidFill>
                <a:latin typeface="Microsoft YaHei" panose="020B0503020204020204" pitchFamily="34" charset="-122"/>
                <a:ea typeface="Microsoft YaHei" panose="020B0503020204020204" pitchFamily="34" charset="-122"/>
              </a:rPr>
              <a:t>合</a:t>
            </a:r>
            <a:endParaRPr kumimoji="0" lang="zh-CN" altLang="en-US" sz="30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4" name="Picture 13"/>
          <p:cNvPicPr>
            <a:picLocks noChangeAspect="1"/>
          </p:cNvPicPr>
          <p:nvPr/>
        </p:nvPicPr>
        <p:blipFill>
          <a:blip r:embed="rId8"/>
          <a:stretch>
            <a:fillRect/>
          </a:stretch>
        </p:blipFill>
        <p:spPr>
          <a:xfrm>
            <a:off x="304800" y="419100"/>
            <a:ext cx="5584420" cy="3700593"/>
          </a:xfrm>
          <a:prstGeom prst="rect">
            <a:avLst/>
          </a:prstGeom>
        </p:spPr>
      </p:pic>
    </p:spTree>
    <p:extLst>
      <p:ext uri="{BB962C8B-B14F-4D97-AF65-F5344CB8AC3E}">
        <p14:creationId xmlns:p14="http://schemas.microsoft.com/office/powerpoint/2010/main" val="312200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3.33333E-6 0.01222 L 0.11719 0.04305 C 0.14184 0.05 0.17865 0.05389 0.21684 0.05389 C 0.26059 0.05389 0.29549 0.05 0.32014 0.04305 L 0.4375 0.01222 " pathEditMode="relative" rAng="0" ptsTypes="AAAAA">
                                      <p:cBhvr>
                                        <p:cTn id="11" dur="2000" fill="hold"/>
                                        <p:tgtEl>
                                          <p:spTgt spid="19"/>
                                        </p:tgtEl>
                                        <p:attrNameLst>
                                          <p:attrName>ppt_x</p:attrName>
                                          <p:attrName>ppt_y</p:attrName>
                                        </p:attrNameLst>
                                      </p:cBhvr>
                                      <p:rCtr x="21875" y="2083"/>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000" fill="hold"/>
                                        <p:tgtEl>
                                          <p:spTgt spid="11"/>
                                        </p:tgtEl>
                                        <p:attrNameLst>
                                          <p:attrName>ppt_w</p:attrName>
                                        </p:attrNameLst>
                                      </p:cBhvr>
                                      <p:tavLst>
                                        <p:tav tm="0">
                                          <p:val>
                                            <p:fltVal val="0"/>
                                          </p:val>
                                        </p:tav>
                                        <p:tav tm="100000">
                                          <p:val>
                                            <p:strVal val="#ppt_w"/>
                                          </p:val>
                                        </p:tav>
                                      </p:tavLst>
                                    </p:anim>
                                    <p:anim calcmode="lin" valueType="num">
                                      <p:cBhvr>
                                        <p:cTn id="22" dur="3000" fill="hold"/>
                                        <p:tgtEl>
                                          <p:spTgt spid="11"/>
                                        </p:tgtEl>
                                        <p:attrNameLst>
                                          <p:attrName>ppt_h</p:attrName>
                                        </p:attrNameLst>
                                      </p:cBhvr>
                                      <p:tavLst>
                                        <p:tav tm="0">
                                          <p:val>
                                            <p:fltVal val="0"/>
                                          </p:val>
                                        </p:tav>
                                        <p:tav tm="100000">
                                          <p:val>
                                            <p:strVal val="#ppt_h"/>
                                          </p:val>
                                        </p:tav>
                                      </p:tavLst>
                                    </p:anim>
                                    <p:animEffect transition="in" filter="fade">
                                      <p:cBhvr>
                                        <p:cTn id="23" dur="3000"/>
                                        <p:tgtEl>
                                          <p:spTgt spid="11"/>
                                        </p:tgtEl>
                                      </p:cBhvr>
                                    </p:animEffect>
                                  </p:childTnLst>
                                </p:cTn>
                              </p:par>
                              <p:par>
                                <p:cTn id="24" presetID="3" presetClass="emph" presetSubtype="2" fill="hold" nodeType="withEffect">
                                  <p:stCondLst>
                                    <p:cond delay="0"/>
                                  </p:stCondLst>
                                  <p:childTnLst>
                                    <p:animClr clrSpc="rgb" dir="cw">
                                      <p:cBhvr override="childStyle">
                                        <p:cTn id="25" dur="2000" fill="hold"/>
                                        <p:tgtEl>
                                          <p:spTgt spid="8">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922699" y="1475356"/>
            <a:ext cx="2905805" cy="1869972"/>
          </a:xfrm>
          <a:prstGeom prst="rect">
            <a:avLst/>
          </a:prstGeom>
          <a:solidFill>
            <a:schemeClr val="tx1"/>
          </a:solidFill>
        </p:spPr>
      </p:pic>
      <p:pic>
        <p:nvPicPr>
          <p:cNvPr id="11" name="Picture 10"/>
          <p:cNvPicPr>
            <a:picLocks noChangeAspect="1"/>
          </p:cNvPicPr>
          <p:nvPr/>
        </p:nvPicPr>
        <p:blipFill>
          <a:blip r:embed="rId3"/>
          <a:stretch>
            <a:fillRect/>
          </a:stretch>
        </p:blipFill>
        <p:spPr>
          <a:xfrm>
            <a:off x="5922699" y="3492401"/>
            <a:ext cx="2895851" cy="2133785"/>
          </a:xfrm>
          <a:prstGeom prst="rect">
            <a:avLst/>
          </a:prstGeom>
        </p:spPr>
      </p:pic>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232202"/>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4 </a:t>
            </a:r>
            <a:r>
              <a:rPr lang="zh-CN" altLang="en-US" sz="2100" b="1" dirty="0">
                <a:solidFill>
                  <a:srgbClr val="FFFF00"/>
                </a:solidFill>
                <a:latin typeface="Microsoft YaHei" panose="020B0503020204020204" pitchFamily="34" charset="-122"/>
                <a:ea typeface="Microsoft YaHei" panose="020B0503020204020204" pitchFamily="34" charset="-122"/>
              </a:rPr>
              <a:t>我的弟兄们，这样说来，</a:t>
            </a:r>
            <a:r>
              <a:rPr lang="zh-CN" altLang="en-US" sz="2100" b="1" dirty="0">
                <a:solidFill>
                  <a:srgbClr val="FF0000"/>
                </a:solidFill>
                <a:latin typeface="Microsoft YaHei" panose="020B0503020204020204" pitchFamily="34" charset="-122"/>
                <a:ea typeface="Microsoft YaHei" panose="020B0503020204020204" pitchFamily="34" charset="-122"/>
              </a:rPr>
              <a:t>你们藉着基督的身体，在律法上也是死了，叫你们归于别人，就是归于那从死里复活的，叫我们结果子给神</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5 </a:t>
            </a:r>
            <a:r>
              <a:rPr lang="zh-CN" altLang="en-US" sz="2100" b="1" dirty="0">
                <a:solidFill>
                  <a:srgbClr val="FFFF0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6 </a:t>
            </a:r>
            <a:r>
              <a:rPr lang="zh-CN" altLang="en-US" sz="2100" b="1" dirty="0">
                <a:solidFill>
                  <a:srgbClr val="FFFF0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r>
              <a:rPr lang="x-none" sz="1450" b="1" baseline="30000" dirty="0" smtClean="0">
                <a:solidFill>
                  <a:srgbClr val="00FFFF"/>
                </a:solidFill>
                <a:latin typeface="Arial" panose="020B0604020202020204" pitchFamily="34" charset="0"/>
                <a:cs typeface="Arial" panose="020B0604020202020204" pitchFamily="34" charset="0"/>
              </a:rPr>
              <a:t>4</a:t>
            </a:r>
            <a:r>
              <a:rPr lang="x-none" sz="1450" b="1" dirty="0" smtClean="0">
                <a:solidFill>
                  <a:srgbClr val="00FFFF"/>
                </a:solidFill>
                <a:latin typeface="Arial" panose="020B0604020202020204" pitchFamily="34" charset="0"/>
                <a:cs typeface="Arial" panose="020B0604020202020204" pitchFamily="34" charset="0"/>
              </a:rPr>
              <a:t> </a:t>
            </a:r>
            <a:r>
              <a:rPr lang="x-none" sz="1450" b="1" dirty="0">
                <a:solidFill>
                  <a:srgbClr val="00FFFF"/>
                </a:solidFill>
                <a:latin typeface="Arial" panose="020B0604020202020204" pitchFamily="34" charset="0"/>
                <a:cs typeface="Arial" panose="020B0604020202020204" pitchFamily="34" charset="0"/>
              </a:rPr>
              <a:t>Therefore, my brethren, you also were made to die to the Law through the body of Christ, so that you might be joined to another, to Him who was raised from the dead, in order that we might bear fruit for God. </a:t>
            </a:r>
            <a:r>
              <a:rPr lang="x-none" sz="1450" b="1" baseline="30000" dirty="0">
                <a:solidFill>
                  <a:srgbClr val="00FFFF"/>
                </a:solidFill>
                <a:latin typeface="Arial" panose="020B0604020202020204" pitchFamily="34" charset="0"/>
                <a:cs typeface="Arial" panose="020B0604020202020204" pitchFamily="34" charset="0"/>
              </a:rPr>
              <a:t>5</a:t>
            </a:r>
            <a:r>
              <a:rPr lang="x-none" sz="1450" b="1" dirty="0">
                <a:solidFill>
                  <a:srgbClr val="00FFFF"/>
                </a:solidFill>
                <a:latin typeface="Arial" panose="020B0604020202020204" pitchFamily="34" charset="0"/>
                <a:cs typeface="Arial" panose="020B0604020202020204" pitchFamily="34" charset="0"/>
              </a:rPr>
              <a:t> For while we were in the flesh, the sinful passions, which were </a:t>
            </a:r>
            <a:r>
              <a:rPr lang="x-none" sz="1450" b="1" i="1" dirty="0">
                <a:solidFill>
                  <a:srgbClr val="00FFFF"/>
                </a:solidFill>
                <a:latin typeface="Arial" panose="020B0604020202020204" pitchFamily="34" charset="0"/>
                <a:cs typeface="Arial" panose="020B0604020202020204" pitchFamily="34" charset="0"/>
              </a:rPr>
              <a:t>aroused</a:t>
            </a:r>
            <a:r>
              <a:rPr lang="x-none" sz="1450" b="1" dirty="0">
                <a:solidFill>
                  <a:srgbClr val="00FFFF"/>
                </a:solidFill>
                <a:latin typeface="Arial" panose="020B0604020202020204" pitchFamily="34" charset="0"/>
                <a:cs typeface="Arial" panose="020B0604020202020204" pitchFamily="34" charset="0"/>
              </a:rPr>
              <a:t> by the Law, were at work in the members of our body to bear fruit for death. </a:t>
            </a:r>
            <a:r>
              <a:rPr lang="x-none" sz="1450" b="1" baseline="30000" dirty="0">
                <a:solidFill>
                  <a:srgbClr val="00FFFF"/>
                </a:solidFill>
                <a:latin typeface="Arial" panose="020B0604020202020204" pitchFamily="34" charset="0"/>
                <a:cs typeface="Arial" panose="020B0604020202020204" pitchFamily="34" charset="0"/>
              </a:rPr>
              <a:t>6</a:t>
            </a:r>
            <a:r>
              <a:rPr lang="x-none" sz="1450" b="1" dirty="0">
                <a:solidFill>
                  <a:srgbClr val="00FFFF"/>
                </a:solidFill>
                <a:latin typeface="Arial" panose="020B0604020202020204" pitchFamily="34" charset="0"/>
                <a:cs typeface="Arial" panose="020B0604020202020204" pitchFamily="34" charset="0"/>
              </a:rPr>
              <a:t> But now we have been released from the Law, having died to that by which we were bound, so that we serve in newness of the Spirit and not in oldness of the letter. </a:t>
            </a:r>
            <a:endParaRPr lang="en-US" sz="1450" b="1" dirty="0">
              <a:solidFill>
                <a:srgbClr val="00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5" name="Rectangle 14"/>
          <p:cNvSpPr/>
          <p:nvPr/>
        </p:nvSpPr>
        <p:spPr>
          <a:xfrm>
            <a:off x="5562600" y="943725"/>
            <a:ext cx="4572000" cy="49244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重生基督徒最大的难处？</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5652887" y="1423925"/>
            <a:ext cx="3350598" cy="2059831"/>
          </a:xfrm>
          <a:prstGeom prst="rect">
            <a:avLst/>
          </a:prstGeom>
          <a:solidFill>
            <a:schemeClr val="tx1">
              <a:lumMod val="75000"/>
            </a:schemeClr>
          </a:solidFill>
        </p:spPr>
      </p:pic>
      <p:pic>
        <p:nvPicPr>
          <p:cNvPr id="5" name="Picture 4"/>
          <p:cNvPicPr>
            <a:picLocks noChangeAspect="1"/>
          </p:cNvPicPr>
          <p:nvPr/>
        </p:nvPicPr>
        <p:blipFill>
          <a:blip r:embed="rId5"/>
          <a:stretch>
            <a:fillRect/>
          </a:stretch>
        </p:blipFill>
        <p:spPr>
          <a:xfrm>
            <a:off x="5638800" y="3499125"/>
            <a:ext cx="3352800" cy="2086833"/>
          </a:xfrm>
          <a:prstGeom prst="rect">
            <a:avLst/>
          </a:prstGeom>
          <a:solidFill>
            <a:schemeClr val="tx1">
              <a:lumMod val="75000"/>
            </a:schemeClr>
          </a:solidFill>
        </p:spPr>
      </p:pic>
    </p:spTree>
    <p:extLst>
      <p:ext uri="{BB962C8B-B14F-4D97-AF65-F5344CB8AC3E}">
        <p14:creationId xmlns:p14="http://schemas.microsoft.com/office/powerpoint/2010/main" val="135005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381000" y="65158"/>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基</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督给了所有人一个重新选择的机会</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 name="Rectangle 4"/>
          <p:cNvSpPr/>
          <p:nvPr/>
        </p:nvSpPr>
        <p:spPr>
          <a:xfrm>
            <a:off x="152400" y="902855"/>
            <a:ext cx="4983018" cy="45858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林后</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11:2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我为你们起的愤恨，原是神那样的愤恨。因为我曾把你们许配一个丈夫，要把你们如同贞洁的童女，献给基督。</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11:3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我只怕你们的心或偏于邪，失去那向基督所存纯一清洁的心，就象蛇用诡诈诱惑了夏娃一</a:t>
            </a: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样 </a:t>
            </a: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NKJV: so </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your minds may be corrupted from the </a:t>
            </a:r>
            <a:r>
              <a:rPr kumimoji="0" lang="en-US" altLang="zh-CN"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simplicity </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that is in </a:t>
            </a:r>
            <a:r>
              <a:rPr kumimoji="0" lang="en-US" altLang="zh-CN"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Christ</a:t>
            </a: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NASB</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your minds will be led astray from the simplicity and purity </a:t>
            </a:r>
            <a:r>
              <a:rPr kumimoji="0" lang="en-US" altLang="zh-CN" sz="2200" b="1" i="1"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of devotion</a:t>
            </a:r>
            <a:r>
              <a:rPr kumimoji="0" lang="en-US" altLang="zh-CN"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to Christ</a:t>
            </a: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pic>
        <p:nvPicPr>
          <p:cNvPr id="6" name="Picture 2" descr="http://www.ellenwhite.info/images/chapt-illus/PP/RH-EveTempta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94142"/>
            <a:ext cx="3292398" cy="420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81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730431" y="65158"/>
            <a:ext cx="749916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堕落前的亚当  </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与</a:t>
            </a:r>
            <a:r>
              <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40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重生的基督徒</a:t>
            </a:r>
            <a:endParaRPr kumimoji="0" lang="en-US" sz="4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 name="Rectangle 4"/>
          <p:cNvSpPr/>
          <p:nvPr/>
        </p:nvSpPr>
        <p:spPr>
          <a:xfrm>
            <a:off x="76200" y="902855"/>
            <a:ext cx="4114800" cy="4331955"/>
          </a:xfrm>
          <a:prstGeom prst="rect">
            <a:avLst/>
          </a:prstGeom>
        </p:spPr>
        <p:txBody>
          <a:bodyPr wrap="square">
            <a:spAutoFit/>
          </a:bodyPr>
          <a:lstStyle/>
          <a:p>
            <a:pPr marL="274320" indent="-274320">
              <a:spcAft>
                <a:spcPts val="1200"/>
              </a:spcAft>
              <a:buFont typeface="Arial" panose="020B0604020202020204" pitchFamily="34" charset="0"/>
              <a:buChar char="•"/>
              <a:defRPr/>
            </a:pPr>
            <a:r>
              <a:rPr lang="zh-CN" altLang="en-US" sz="2600" b="1" dirty="0" smtClean="0">
                <a:solidFill>
                  <a:srgbClr val="C00000"/>
                </a:solidFill>
                <a:latin typeface="Microsoft YaHei" panose="020B0503020204020204" pitchFamily="34" charset="-122"/>
                <a:ea typeface="Microsoft YaHei" panose="020B0503020204020204" pitchFamily="34" charset="-122"/>
              </a:rPr>
              <a:t>人的状态用</a:t>
            </a:r>
            <a:r>
              <a:rPr lang="zh-CN" altLang="en-US" sz="2600" b="1" dirty="0">
                <a:solidFill>
                  <a:srgbClr val="C00000"/>
                </a:solidFill>
                <a:latin typeface="Microsoft YaHei" panose="020B0503020204020204" pitchFamily="34" charset="-122"/>
                <a:ea typeface="Microsoft YaHei" panose="020B0503020204020204" pitchFamily="34" charset="-122"/>
              </a:rPr>
              <a:t>魂来定义（首先的亚当被称为一个活的魂，</a:t>
            </a:r>
            <a:r>
              <a:rPr lang="en-US" altLang="zh-CN" sz="2600" b="1" dirty="0">
                <a:solidFill>
                  <a:srgbClr val="C00000"/>
                </a:solidFill>
                <a:latin typeface="Microsoft YaHei" panose="020B0503020204020204" pitchFamily="34" charset="-122"/>
                <a:ea typeface="Microsoft YaHei" panose="020B0503020204020204" pitchFamily="34" charset="-122"/>
              </a:rPr>
              <a:t>a living soul</a:t>
            </a:r>
            <a:r>
              <a:rPr lang="zh-CN" altLang="en-US" sz="2600" b="1" dirty="0">
                <a:solidFill>
                  <a:srgbClr val="C00000"/>
                </a:solidFill>
                <a:latin typeface="Microsoft YaHei" panose="020B0503020204020204" pitchFamily="34" charset="-122"/>
                <a:ea typeface="Microsoft YaHei" panose="020B0503020204020204" pitchFamily="34" charset="-122"/>
              </a:rPr>
              <a:t>）</a:t>
            </a:r>
            <a:endParaRPr lang="en-US" sz="2600" b="1" dirty="0">
              <a:solidFill>
                <a:srgbClr val="C00000"/>
              </a:solidFill>
              <a:latin typeface="Microsoft YaHei" panose="020B0503020204020204" pitchFamily="34" charset="-122"/>
              <a:ea typeface="Microsoft YaHei" panose="020B0503020204020204" pitchFamily="34" charset="-122"/>
            </a:endParaRPr>
          </a:p>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没有犯罪，但也没有称义</a:t>
            </a:r>
            <a:endParaRPr kumimoji="0" lang="en-US" altLang="zh-CN"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灵没有罪，但未与神合一</a:t>
            </a:r>
            <a:endParaRPr kumimoji="0" lang="en-US" altLang="zh-CN"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74320" marR="0" lvl="0" indent="-274320" algn="l" defTabSz="914400" rtl="0" eaLnBrk="1" fontAlgn="auto" latinLnBrk="0" hangingPunct="1">
              <a:lnSpc>
                <a:spcPct val="100000"/>
              </a:lnSpc>
              <a:spcBef>
                <a:spcPts val="0"/>
              </a:spcBef>
              <a:spcAft>
                <a:spcPts val="45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魂不认识自己灵里有像神的生命，经历上可以选择</a:t>
            </a:r>
            <a:endParaRPr kumimoji="0" lang="en-US" altLang="zh-CN"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74320" marR="0" lvl="0" indent="-274320" algn="l" defTabSz="914400" rtl="0" eaLnBrk="1" fontAlgn="auto" latinLnBrk="0" hangingPunct="1">
              <a:lnSpc>
                <a:spcPct val="100000"/>
              </a:lnSpc>
              <a:spcBef>
                <a:spcPts val="0"/>
              </a:spcBef>
              <a:spcAft>
                <a:spcPts val="40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体没有经历罪的后果（死）</a:t>
            </a:r>
            <a:endParaRPr kumimoji="0" lang="en-US" altLang="zh-CN"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p:txBody>
      </p:sp>
      <p:sp>
        <p:nvSpPr>
          <p:cNvPr id="9" name="Rectangle 8"/>
          <p:cNvSpPr/>
          <p:nvPr/>
        </p:nvSpPr>
        <p:spPr>
          <a:xfrm>
            <a:off x="4343400" y="902854"/>
            <a:ext cx="4876800" cy="4708981"/>
          </a:xfrm>
          <a:prstGeom prst="rect">
            <a:avLst/>
          </a:prstGeom>
        </p:spPr>
        <p:txBody>
          <a:bodyPr wrap="square">
            <a:spAutoFit/>
          </a:bodyPr>
          <a:lstStyle/>
          <a:p>
            <a:pPr marL="274320" indent="-274320">
              <a:spcAft>
                <a:spcPts val="1200"/>
              </a:spcAft>
              <a:buFont typeface="Arial" panose="020B0604020202020204" pitchFamily="34" charset="0"/>
              <a:buChar char="•"/>
              <a:defRPr/>
            </a:pPr>
            <a:r>
              <a:rPr lang="zh-CN" altLang="en-US" sz="2600" b="1" dirty="0" smtClean="0">
                <a:solidFill>
                  <a:srgbClr val="0070C0"/>
                </a:solidFill>
                <a:latin typeface="Microsoft YaHei" panose="020B0503020204020204" pitchFamily="34" charset="-122"/>
                <a:ea typeface="Microsoft YaHei" panose="020B0503020204020204" pitchFamily="34" charset="-122"/>
              </a:rPr>
              <a:t>人的状态用</a:t>
            </a:r>
            <a:r>
              <a:rPr lang="zh-CN" altLang="en-US" sz="2600" b="1" dirty="0">
                <a:solidFill>
                  <a:srgbClr val="0070C0"/>
                </a:solidFill>
                <a:latin typeface="Microsoft YaHei" panose="020B0503020204020204" pitchFamily="34" charset="-122"/>
                <a:ea typeface="Microsoft YaHei" panose="020B0503020204020204" pitchFamily="34" charset="-122"/>
              </a:rPr>
              <a:t>灵来定义（末后的亚当被称为使人活的灵，</a:t>
            </a:r>
            <a:r>
              <a:rPr lang="en-US" altLang="zh-CN" sz="2600" b="1" dirty="0">
                <a:solidFill>
                  <a:srgbClr val="0070C0"/>
                </a:solidFill>
                <a:latin typeface="Microsoft YaHei" panose="020B0503020204020204" pitchFamily="34" charset="-122"/>
                <a:ea typeface="Microsoft YaHei" panose="020B0503020204020204" pitchFamily="34" charset="-122"/>
              </a:rPr>
              <a:t>a life-giving spirit</a:t>
            </a:r>
            <a:r>
              <a:rPr lang="zh-CN" altLang="en-US" sz="2600" b="1" dirty="0">
                <a:solidFill>
                  <a:srgbClr val="0070C0"/>
                </a:solidFill>
                <a:latin typeface="Microsoft YaHei" panose="020B0503020204020204" pitchFamily="34" charset="-122"/>
                <a:ea typeface="Microsoft YaHei" panose="020B0503020204020204" pitchFamily="34" charset="-122"/>
              </a:rPr>
              <a:t>）</a:t>
            </a:r>
            <a:endParaRPr lang="en-US" sz="2200" b="1" dirty="0">
              <a:solidFill>
                <a:srgbClr val="0070C0"/>
              </a:solidFill>
              <a:latin typeface="Microsoft YaHei" panose="020B0503020204020204" pitchFamily="34" charset="-122"/>
              <a:ea typeface="Microsoft YaHei" panose="020B0503020204020204" pitchFamily="34" charset="-122"/>
            </a:endParaRPr>
          </a:p>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在基督里已经称义</a:t>
            </a:r>
            <a:endParaRPr kumimoji="0" lang="en-US" altLang="zh-CN"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与基督成为一灵，与神合一</a:t>
            </a:r>
            <a:endParaRPr kumimoji="0" lang="en-US" altLang="zh-CN"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魂经历过亚当里的死，灵里有基督的生命，但因不完全认识基督的生命而经历上可以选择</a:t>
            </a:r>
            <a:endParaRPr kumimoji="0" lang="en-US" altLang="zh-CN"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体经历了亚当里的死，也可以经历基督部分的救恩（医治）</a:t>
            </a:r>
            <a:endParaRPr kumimoji="0" lang="en-US" altLang="zh-CN"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173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罗马书第六章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6</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714999" cy="5186035"/>
          </a:xfrm>
          <a:prstGeom prst="rect">
            <a:avLst/>
          </a:prstGeom>
          <a:noFill/>
        </p:spPr>
        <p:txBody>
          <a:bodyPr wrap="square" rtlCol="0">
            <a:spAutoFit/>
          </a:bodyPr>
          <a:lstStyle/>
          <a:p>
            <a:pPr>
              <a:defRPr/>
            </a:pP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10 </a:t>
            </a:r>
            <a:r>
              <a:rPr lang="zh-CN" altLang="en-US" sz="2100" b="1" dirty="0" smtClean="0">
                <a:solidFill>
                  <a:srgbClr val="FFFF00"/>
                </a:solidFill>
                <a:latin typeface="Microsoft YaHei" panose="020B0503020204020204" pitchFamily="34" charset="-122"/>
                <a:ea typeface="Microsoft YaHei" panose="020B0503020204020204" pitchFamily="34" charset="-122"/>
              </a:rPr>
              <a:t>他（</a:t>
            </a:r>
            <a:r>
              <a:rPr lang="zh-CN" altLang="en-US" sz="2100" b="1" dirty="0">
                <a:solidFill>
                  <a:srgbClr val="FFFF00"/>
                </a:solidFill>
                <a:latin typeface="Microsoft YaHei" panose="020B0503020204020204" pitchFamily="34" charset="-122"/>
                <a:ea typeface="Microsoft YaHei" panose="020B0503020204020204" pitchFamily="34" charset="-122"/>
              </a:rPr>
              <a:t>基督</a:t>
            </a:r>
            <a:r>
              <a:rPr lang="zh-CN" altLang="en-US" sz="2100" b="1" dirty="0" smtClean="0">
                <a:solidFill>
                  <a:srgbClr val="FFFF00"/>
                </a:solidFill>
                <a:latin typeface="Microsoft YaHei" panose="020B0503020204020204" pitchFamily="34" charset="-122"/>
                <a:ea typeface="Microsoft YaHei" panose="020B0503020204020204" pitchFamily="34" charset="-122"/>
              </a:rPr>
              <a:t>）死</a:t>
            </a:r>
            <a:r>
              <a:rPr lang="zh-CN" altLang="en-US" sz="2100" b="1" dirty="0">
                <a:solidFill>
                  <a:srgbClr val="FFFF00"/>
                </a:solidFill>
                <a:latin typeface="Microsoft YaHei" panose="020B0503020204020204" pitchFamily="34" charset="-122"/>
                <a:ea typeface="Microsoft YaHei" panose="020B0503020204020204" pitchFamily="34" charset="-122"/>
              </a:rPr>
              <a:t>是向罪死了，只有一次；他活是向神活着。</a:t>
            </a:r>
            <a:r>
              <a:rPr lang="en-US" altLang="zh-CN" sz="2100" b="1" baseline="30000" dirty="0">
                <a:solidFill>
                  <a:srgbClr val="FF0000"/>
                </a:solidFill>
                <a:latin typeface="Microsoft YaHei" panose="020B0503020204020204" pitchFamily="34" charset="-122"/>
                <a:ea typeface="Microsoft YaHei" panose="020B0503020204020204" pitchFamily="34" charset="-122"/>
              </a:rPr>
              <a:t>11</a:t>
            </a:r>
            <a:r>
              <a:rPr lang="en-US" altLang="zh-CN" sz="2100" b="1" dirty="0">
                <a:solidFill>
                  <a:srgbClr val="FF0000"/>
                </a:solidFill>
                <a:latin typeface="Microsoft YaHei" panose="020B0503020204020204" pitchFamily="34" charset="-122"/>
                <a:ea typeface="Microsoft YaHei" panose="020B0503020204020204" pitchFamily="34" charset="-122"/>
              </a:rPr>
              <a:t> </a:t>
            </a:r>
            <a:r>
              <a:rPr lang="zh-CN" altLang="en-US" sz="2100" b="1" dirty="0">
                <a:solidFill>
                  <a:srgbClr val="FF0000"/>
                </a:solidFill>
                <a:latin typeface="Microsoft YaHei" panose="020B0503020204020204" pitchFamily="34" charset="-122"/>
                <a:ea typeface="Microsoft YaHei" panose="020B0503020204020204" pitchFamily="34" charset="-122"/>
              </a:rPr>
              <a:t>这样，你们向罪也当看自己是死的；向神在基督耶稣里，却当看自己是活的</a:t>
            </a:r>
            <a:r>
              <a:rPr lang="zh-CN" altLang="en-US" sz="2100" b="1" dirty="0" smtClean="0">
                <a:solidFill>
                  <a:srgbClr val="FF0000"/>
                </a:solidFill>
                <a:latin typeface="Microsoft YaHei" panose="020B0503020204020204" pitchFamily="34" charset="-122"/>
                <a:ea typeface="Microsoft YaHei" panose="020B0503020204020204" pitchFamily="34" charset="-122"/>
              </a:rPr>
              <a:t>。</a:t>
            </a:r>
            <a:r>
              <a:rPr kumimoji="0" lang="en-US" altLang="zh-CN" sz="2100" b="1" i="0" u="none" strike="noStrike" kern="1200" cap="none" spc="0" normalizeH="0" baseline="3000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12 </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所以，不要容罪在你们必死的身上作王，使你们顺从身子的私慾</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13 </a:t>
            </a:r>
            <a:r>
              <a:rPr lang="zh-CN" altLang="en-US" sz="2100" b="1" dirty="0">
                <a:solidFill>
                  <a:srgbClr val="FFFF00"/>
                </a:solidFill>
                <a:latin typeface="Microsoft YaHei" panose="020B0503020204020204" pitchFamily="34" charset="-122"/>
                <a:ea typeface="Microsoft YaHei" panose="020B0503020204020204" pitchFamily="34" charset="-122"/>
              </a:rPr>
              <a:t>也不要将你们的肢体献给罪作不义的器具；倒要象从死里复活的人，将自己献给神，并将肢体作义的器具献给神</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14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罪必不能作你们的主，因你们不在律法之下，乃在恩典之下</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a:defRPr/>
            </a:pPr>
            <a:r>
              <a:rPr lang="x-none" sz="1400" b="1" baseline="30000" dirty="0" smtClean="0">
                <a:solidFill>
                  <a:srgbClr val="00FFFF"/>
                </a:solidFill>
                <a:latin typeface="Arial" panose="020B0604020202020204" pitchFamily="34" charset="0"/>
                <a:cs typeface="Arial" panose="020B0604020202020204" pitchFamily="34" charset="0"/>
              </a:rPr>
              <a:t>10</a:t>
            </a:r>
            <a:r>
              <a:rPr lang="x-none" sz="1400" b="1" dirty="0" smtClean="0">
                <a:solidFill>
                  <a:srgbClr val="00FFFF"/>
                </a:solidFill>
                <a:latin typeface="Arial" panose="020B0604020202020204" pitchFamily="34" charset="0"/>
                <a:cs typeface="Arial" panose="020B0604020202020204" pitchFamily="34" charset="0"/>
              </a:rPr>
              <a:t> </a:t>
            </a:r>
            <a:r>
              <a:rPr lang="x-none" sz="1400" b="1" dirty="0">
                <a:solidFill>
                  <a:srgbClr val="00FFFF"/>
                </a:solidFill>
                <a:latin typeface="Arial" panose="020B0604020202020204" pitchFamily="34" charset="0"/>
                <a:cs typeface="Arial" panose="020B0604020202020204" pitchFamily="34" charset="0"/>
              </a:rPr>
              <a:t>For the death that He died, He died to sin once for all; but the life that He lives, He lives to God.</a:t>
            </a:r>
            <a:r>
              <a:rPr lang="en-US" sz="1400" b="1" dirty="0">
                <a:solidFill>
                  <a:srgbClr val="00FFFF"/>
                </a:solidFill>
                <a:latin typeface="Arial" panose="020B0604020202020204" pitchFamily="34" charset="0"/>
                <a:cs typeface="Arial" panose="020B0604020202020204" pitchFamily="34" charset="0"/>
              </a:rPr>
              <a:t> </a:t>
            </a:r>
            <a:r>
              <a:rPr lang="en-US" sz="1400" b="1" baseline="30000" dirty="0">
                <a:solidFill>
                  <a:srgbClr val="00FFFF"/>
                </a:solidFill>
                <a:latin typeface="Arial" panose="020B0604020202020204" pitchFamily="34" charset="0"/>
                <a:cs typeface="Arial" panose="020B0604020202020204" pitchFamily="34" charset="0"/>
              </a:rPr>
              <a:t>11</a:t>
            </a:r>
            <a:r>
              <a:rPr lang="en-US" sz="1400" b="1" dirty="0">
                <a:solidFill>
                  <a:srgbClr val="00FFFF"/>
                </a:solidFill>
                <a:latin typeface="Arial" panose="020B0604020202020204" pitchFamily="34" charset="0"/>
                <a:cs typeface="Arial" panose="020B0604020202020204" pitchFamily="34" charset="0"/>
              </a:rPr>
              <a:t> Even so consider yourselves to be dead to sin, but alive to God in Christ Jesus. </a:t>
            </a:r>
            <a:r>
              <a:rPr kumimoji="0" lang="x-none" sz="1400" b="1" i="0" u="none" strike="noStrike" kern="1200" cap="none" spc="0" normalizeH="0" baseline="30000" noProof="0" dirty="0" smtClean="0">
                <a:ln>
                  <a:noFill/>
                </a:ln>
                <a:solidFill>
                  <a:srgbClr val="00FFFF"/>
                </a:solidFill>
                <a:effectLst/>
                <a:uLnTx/>
                <a:uFillTx/>
                <a:latin typeface="Arial" panose="020B0604020202020204" pitchFamily="34" charset="0"/>
                <a:cs typeface="Arial" panose="020B0604020202020204" pitchFamily="34" charset="0"/>
              </a:rPr>
              <a:t>12</a:t>
            </a:r>
            <a:r>
              <a:rPr kumimoji="0" lang="x-none" sz="14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rPr>
              <a:t> </a:t>
            </a:r>
            <a:r>
              <a:rPr kumimoji="0" lang="x-none"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Therefore do not let sin reign in your mortal body so that you obey its </a:t>
            </a:r>
            <a:r>
              <a:rPr kumimoji="0" lang="x-none" sz="14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lusts</a:t>
            </a:r>
            <a:r>
              <a:rPr lang="en-US" sz="1400" b="1" dirty="0">
                <a:solidFill>
                  <a:srgbClr val="FF0000"/>
                </a:solidFill>
                <a:latin typeface="Arial" panose="020B0604020202020204" pitchFamily="34" charset="0"/>
                <a:cs typeface="Arial" panose="020B0604020202020204" pitchFamily="34" charset="0"/>
              </a:rPr>
              <a:t>.</a:t>
            </a:r>
            <a:r>
              <a:rPr lang="x-none" sz="1400" b="1" baseline="30000" dirty="0" smtClean="0">
                <a:solidFill>
                  <a:srgbClr val="FF0000"/>
                </a:solidFill>
                <a:latin typeface="Arial" panose="020B0604020202020204" pitchFamily="34" charset="0"/>
                <a:cs typeface="Arial" panose="020B0604020202020204" pitchFamily="34" charset="0"/>
              </a:rPr>
              <a:t> </a:t>
            </a:r>
            <a:r>
              <a:rPr lang="x-none" sz="1400" b="1" baseline="30000" dirty="0" smtClean="0">
                <a:solidFill>
                  <a:srgbClr val="00FFFF"/>
                </a:solidFill>
                <a:latin typeface="Arial" panose="020B0604020202020204" pitchFamily="34" charset="0"/>
                <a:cs typeface="Arial" panose="020B0604020202020204" pitchFamily="34" charset="0"/>
              </a:rPr>
              <a:t>13</a:t>
            </a:r>
            <a:r>
              <a:rPr lang="x-none" sz="1400" b="1" dirty="0" smtClean="0">
                <a:solidFill>
                  <a:srgbClr val="00FFFF"/>
                </a:solidFill>
                <a:latin typeface="Arial" panose="020B0604020202020204" pitchFamily="34" charset="0"/>
                <a:cs typeface="Arial" panose="020B0604020202020204" pitchFamily="34" charset="0"/>
              </a:rPr>
              <a:t> </a:t>
            </a:r>
            <a:r>
              <a:rPr lang="x-none" sz="1400" b="1" dirty="0">
                <a:solidFill>
                  <a:srgbClr val="00FFFF"/>
                </a:solidFill>
                <a:latin typeface="Arial" panose="020B0604020202020204" pitchFamily="34" charset="0"/>
                <a:cs typeface="Arial" panose="020B0604020202020204" pitchFamily="34" charset="0"/>
              </a:rPr>
              <a:t>and do not go on presenting the members of your body to sin </a:t>
            </a:r>
            <a:r>
              <a:rPr lang="x-none" sz="1400" b="1" i="1" dirty="0">
                <a:solidFill>
                  <a:srgbClr val="00FFFF"/>
                </a:solidFill>
                <a:latin typeface="Arial" panose="020B0604020202020204" pitchFamily="34" charset="0"/>
                <a:cs typeface="Arial" panose="020B0604020202020204" pitchFamily="34" charset="0"/>
              </a:rPr>
              <a:t>as</a:t>
            </a:r>
            <a:r>
              <a:rPr lang="x-none" sz="1400" b="1" dirty="0">
                <a:solidFill>
                  <a:srgbClr val="00FFFF"/>
                </a:solidFill>
                <a:latin typeface="Arial" panose="020B0604020202020204" pitchFamily="34" charset="0"/>
                <a:cs typeface="Arial" panose="020B0604020202020204" pitchFamily="34" charset="0"/>
              </a:rPr>
              <a:t> instruments of unrighteousness; but present yourselves to God as those alive from the dead, and your members </a:t>
            </a:r>
            <a:r>
              <a:rPr lang="x-none" sz="1400" b="1" i="1" dirty="0">
                <a:solidFill>
                  <a:srgbClr val="00FFFF"/>
                </a:solidFill>
                <a:latin typeface="Arial" panose="020B0604020202020204" pitchFamily="34" charset="0"/>
                <a:cs typeface="Arial" panose="020B0604020202020204" pitchFamily="34" charset="0"/>
              </a:rPr>
              <a:t>as</a:t>
            </a:r>
            <a:r>
              <a:rPr lang="x-none" sz="1400" b="1" dirty="0">
                <a:solidFill>
                  <a:srgbClr val="00FFFF"/>
                </a:solidFill>
                <a:latin typeface="Arial" panose="020B0604020202020204" pitchFamily="34" charset="0"/>
                <a:cs typeface="Arial" panose="020B0604020202020204" pitchFamily="34" charset="0"/>
              </a:rPr>
              <a:t> instruments of righteousness to God. </a:t>
            </a:r>
            <a:r>
              <a:rPr kumimoji="0" lang="x-none" sz="1400" b="1" i="0" u="none" strike="noStrike" kern="1200" cap="none" spc="0" normalizeH="0" baseline="30000" noProof="0" dirty="0" smtClean="0">
                <a:ln>
                  <a:noFill/>
                </a:ln>
                <a:solidFill>
                  <a:srgbClr val="00FFFF"/>
                </a:solidFill>
                <a:effectLst/>
                <a:uLnTx/>
                <a:uFillTx/>
                <a:latin typeface="Arial" panose="020B0604020202020204" pitchFamily="34" charset="0"/>
                <a:cs typeface="Arial" panose="020B0604020202020204" pitchFamily="34" charset="0"/>
              </a:rPr>
              <a:t>14</a:t>
            </a:r>
            <a:r>
              <a:rPr kumimoji="0" lang="x-none" sz="14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rPr>
              <a:t> </a:t>
            </a:r>
            <a:r>
              <a:rPr kumimoji="0" lang="x-none" sz="14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rPr>
              <a:t>For sin shall not be master over you, for you are not under law but under grace. </a:t>
            </a:r>
            <a:endParaRPr kumimoji="0" lang="en-US" sz="14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5922699" y="1475356"/>
            <a:ext cx="2905805" cy="1869972"/>
          </a:xfrm>
          <a:prstGeom prst="rect">
            <a:avLst/>
          </a:prstGeom>
          <a:solidFill>
            <a:schemeClr val="tx1"/>
          </a:solidFill>
        </p:spPr>
      </p:pic>
      <p:sp>
        <p:nvSpPr>
          <p:cNvPr id="15" name="Rectangle 14"/>
          <p:cNvSpPr/>
          <p:nvPr/>
        </p:nvSpPr>
        <p:spPr>
          <a:xfrm>
            <a:off x="5562600" y="943725"/>
            <a:ext cx="4572000" cy="49244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重生基督徒最大的难处？</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026" name="Picture 2" descr="Image result for river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l="8898" t="10254" r="10635" b="8726"/>
          <a:stretch/>
        </p:blipFill>
        <p:spPr bwMode="auto">
          <a:xfrm>
            <a:off x="5943601" y="3543300"/>
            <a:ext cx="2895600" cy="20948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403431" y="4220240"/>
            <a:ext cx="569387" cy="553998"/>
          </a:xfrm>
          <a:prstGeom prst="rect">
            <a:avLst/>
          </a:prstGeom>
        </p:spPr>
        <p:txBody>
          <a:bodyPr wrap="none">
            <a:spAutoFit/>
          </a:bodyPr>
          <a:lstStyle/>
          <a:p>
            <a:r>
              <a:rPr lang="zh-CN" altLang="en-US" sz="3000" b="1" dirty="0">
                <a:ln w="15875">
                  <a:solidFill>
                    <a:schemeClr val="tx1"/>
                  </a:solidFill>
                </a:ln>
                <a:solidFill>
                  <a:srgbClr val="00B050"/>
                </a:solidFill>
                <a:latin typeface="Microsoft YaHei" panose="020B0503020204020204" pitchFamily="34" charset="-122"/>
                <a:ea typeface="Microsoft YaHei" panose="020B0503020204020204" pitchFamily="34" charset="-122"/>
              </a:rPr>
              <a:t>灵</a:t>
            </a:r>
            <a:endParaRPr lang="en-US" sz="3000" dirty="0">
              <a:ln w="15875">
                <a:solidFill>
                  <a:schemeClr val="tx1"/>
                </a:solidFill>
              </a:ln>
              <a:solidFill>
                <a:srgbClr val="00B050"/>
              </a:solidFill>
            </a:endParaRPr>
          </a:p>
        </p:txBody>
      </p:sp>
      <p:sp>
        <p:nvSpPr>
          <p:cNvPr id="16" name="Rectangle 15"/>
          <p:cNvSpPr/>
          <p:nvPr/>
        </p:nvSpPr>
        <p:spPr>
          <a:xfrm>
            <a:off x="7270257" y="4723863"/>
            <a:ext cx="569387" cy="553998"/>
          </a:xfrm>
          <a:prstGeom prst="rect">
            <a:avLst/>
          </a:prstGeom>
        </p:spPr>
        <p:txBody>
          <a:bodyPr wrap="none">
            <a:spAutoFit/>
          </a:bodyPr>
          <a:lstStyle/>
          <a:p>
            <a:r>
              <a:rPr lang="zh-CN" altLang="en-US" sz="3000" b="1" dirty="0" smtClean="0">
                <a:ln w="12700">
                  <a:solidFill>
                    <a:schemeClr val="tx1"/>
                  </a:solidFill>
                </a:ln>
                <a:solidFill>
                  <a:srgbClr val="FF0000"/>
                </a:solidFill>
                <a:latin typeface="Microsoft YaHei" panose="020B0503020204020204" pitchFamily="34" charset="-122"/>
                <a:ea typeface="Microsoft YaHei" panose="020B0503020204020204" pitchFamily="34" charset="-122"/>
              </a:rPr>
              <a:t>魂</a:t>
            </a:r>
            <a:endParaRPr lang="en-US" sz="3000" dirty="0">
              <a:ln w="12700">
                <a:solidFill>
                  <a:schemeClr val="tx1"/>
                </a:solidFill>
              </a:ln>
              <a:solidFill>
                <a:srgbClr val="FF0000"/>
              </a:solidFill>
            </a:endParaRPr>
          </a:p>
        </p:txBody>
      </p:sp>
      <p:sp>
        <p:nvSpPr>
          <p:cNvPr id="17" name="Rectangle 16"/>
          <p:cNvSpPr/>
          <p:nvPr/>
        </p:nvSpPr>
        <p:spPr>
          <a:xfrm>
            <a:off x="6986511" y="5120365"/>
            <a:ext cx="569387" cy="553998"/>
          </a:xfrm>
          <a:prstGeom prst="rect">
            <a:avLst/>
          </a:prstGeom>
        </p:spPr>
        <p:txBody>
          <a:bodyPr wrap="none">
            <a:spAutoFit/>
          </a:bodyPr>
          <a:lstStyle/>
          <a:p>
            <a:r>
              <a:rPr lang="zh-CN" altLang="en-US" sz="3000" b="1" dirty="0" smtClean="0">
                <a:ln w="12700">
                  <a:solidFill>
                    <a:schemeClr val="tx1"/>
                  </a:solidFill>
                </a:ln>
                <a:solidFill>
                  <a:schemeClr val="bg1"/>
                </a:solidFill>
                <a:latin typeface="Microsoft YaHei" panose="020B0503020204020204" pitchFamily="34" charset="-122"/>
                <a:ea typeface="Microsoft YaHei" panose="020B0503020204020204" pitchFamily="34" charset="-122"/>
              </a:rPr>
              <a:t>体</a:t>
            </a:r>
            <a:endParaRPr lang="en-US" sz="3000" dirty="0">
              <a:ln w="12700">
                <a:solidFill>
                  <a:schemeClr val="tx1"/>
                </a:solidFill>
              </a:ln>
              <a:solidFill>
                <a:schemeClr val="bg1"/>
              </a:solidFill>
            </a:endParaRPr>
          </a:p>
        </p:txBody>
      </p:sp>
    </p:spTree>
    <p:extLst>
      <p:ext uri="{BB962C8B-B14F-4D97-AF65-F5344CB8AC3E}">
        <p14:creationId xmlns:p14="http://schemas.microsoft.com/office/powerpoint/2010/main" val="27797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062924"/>
          </a:xfrm>
          <a:prstGeom prst="rect">
            <a:avLst/>
          </a:prstGeom>
          <a:noFill/>
        </p:spPr>
        <p:txBody>
          <a:bodyPr wrap="square" rtlCol="0">
            <a:spAutoFit/>
          </a:bodyPr>
          <a:lstStyle/>
          <a:p>
            <a:pPr lvl="0"/>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 </a:t>
            </a:r>
            <a:r>
              <a:rPr lang="zh-CN" altLang="en-US" sz="2100" b="1" dirty="0">
                <a:solidFill>
                  <a:srgbClr val="FFFF00"/>
                </a:solidFill>
                <a:latin typeface="Microsoft YaHei" panose="020B0503020204020204" pitchFamily="34" charset="-122"/>
                <a:ea typeface="Microsoft YaHei" panose="020B0503020204020204" pitchFamily="34" charset="-122"/>
              </a:rPr>
              <a:t>弟兄们，我现在对明白律法的人说，你们岂不晓得律法管人是在活着的时候么</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2 </a:t>
            </a:r>
            <a:r>
              <a:rPr lang="zh-CN" altLang="en-US" sz="2100" b="1" dirty="0">
                <a:solidFill>
                  <a:srgbClr val="FFFF00"/>
                </a:solidFill>
                <a:latin typeface="Microsoft YaHei" panose="020B0503020204020204" pitchFamily="34" charset="-122"/>
                <a:ea typeface="Microsoft YaHei" panose="020B0503020204020204" pitchFamily="34" charset="-122"/>
              </a:rPr>
              <a:t>就如女人有了丈夫，丈夫还活着，就被律法约束；丈夫若死了，就脱离了丈夫的律法</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3 </a:t>
            </a:r>
            <a:r>
              <a:rPr lang="zh-CN" altLang="en-US" sz="2100" b="1" dirty="0">
                <a:solidFill>
                  <a:srgbClr val="FFFF00"/>
                </a:solidFill>
                <a:latin typeface="Microsoft YaHei" panose="020B0503020204020204" pitchFamily="34" charset="-122"/>
                <a:ea typeface="Microsoft YaHei" panose="020B0503020204020204" pitchFamily="34" charset="-122"/>
              </a:rPr>
              <a:t>所以丈夫活着</a:t>
            </a:r>
            <a:r>
              <a:rPr lang="zh-CN" altLang="en-US" sz="2100" b="1" dirty="0" smtClean="0">
                <a:solidFill>
                  <a:srgbClr val="FFFF00"/>
                </a:solidFill>
                <a:latin typeface="Microsoft YaHei" panose="020B0503020204020204" pitchFamily="34" charset="-122"/>
                <a:ea typeface="Microsoft YaHei" panose="020B0503020204020204" pitchFamily="34" charset="-122"/>
              </a:rPr>
              <a:t>，她若</a:t>
            </a:r>
            <a:r>
              <a:rPr lang="zh-CN" altLang="en-US" sz="2100" b="1" dirty="0">
                <a:solidFill>
                  <a:srgbClr val="FFFF00"/>
                </a:solidFill>
                <a:latin typeface="Microsoft YaHei" panose="020B0503020204020204" pitchFamily="34" charset="-122"/>
                <a:ea typeface="Microsoft YaHei" panose="020B0503020204020204" pitchFamily="34" charset="-122"/>
              </a:rPr>
              <a:t>归于别人，便叫淫妇；丈夫若死了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zh-CN" altLang="en-US" sz="2100" b="1" dirty="0">
                <a:solidFill>
                  <a:srgbClr val="FFFF00"/>
                </a:solidFill>
                <a:latin typeface="Microsoft YaHei" panose="020B0503020204020204" pitchFamily="34" charset="-122"/>
                <a:ea typeface="Microsoft YaHei" panose="020B0503020204020204" pitchFamily="34" charset="-122"/>
              </a:rPr>
              <a:t>她</a:t>
            </a:r>
            <a:r>
              <a:rPr lang="zh-CN" altLang="en-US" sz="2100" b="1" dirty="0" smtClean="0">
                <a:solidFill>
                  <a:srgbClr val="FFFF00"/>
                </a:solidFill>
                <a:latin typeface="Microsoft YaHei" panose="020B0503020204020204" pitchFamily="34" charset="-122"/>
                <a:ea typeface="Microsoft YaHei" panose="020B0503020204020204" pitchFamily="34" charset="-122"/>
              </a:rPr>
              <a:t>就</a:t>
            </a:r>
            <a:r>
              <a:rPr lang="zh-CN" altLang="en-US" sz="2100" b="1" dirty="0">
                <a:solidFill>
                  <a:srgbClr val="FFFF00"/>
                </a:solidFill>
                <a:latin typeface="Microsoft YaHei" panose="020B0503020204020204" pitchFamily="34" charset="-122"/>
                <a:ea typeface="Microsoft YaHei" panose="020B0503020204020204" pitchFamily="34" charset="-122"/>
              </a:rPr>
              <a:t>脱离了丈夫的律法，虽然归于别人，也不是淫妇</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pPr lvl="0"/>
            <a:r>
              <a:rPr lang="x-none" sz="1600" b="1" baseline="30000" dirty="0" smtClean="0">
                <a:solidFill>
                  <a:srgbClr val="00FFFF"/>
                </a:solidFill>
                <a:latin typeface="Arial" panose="020B0604020202020204" pitchFamily="34" charset="0"/>
                <a:cs typeface="Arial" panose="020B0604020202020204" pitchFamily="34" charset="0"/>
              </a:rPr>
              <a:t>1</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Or do you not know, brethren (for I am speaking to those who know the law), that the law has jurisdiction over a person as long as he lives? </a:t>
            </a:r>
            <a:r>
              <a:rPr lang="x-none" sz="1600" b="1" baseline="30000" dirty="0">
                <a:solidFill>
                  <a:srgbClr val="00FFFF"/>
                </a:solidFill>
                <a:latin typeface="Arial" panose="020B0604020202020204" pitchFamily="34" charset="0"/>
                <a:cs typeface="Arial" panose="020B0604020202020204" pitchFamily="34" charset="0"/>
              </a:rPr>
              <a:t>2</a:t>
            </a:r>
            <a:r>
              <a:rPr lang="x-none" sz="1600" b="1" dirty="0">
                <a:solidFill>
                  <a:srgbClr val="00FFFF"/>
                </a:solidFill>
                <a:latin typeface="Arial" panose="020B0604020202020204" pitchFamily="34" charset="0"/>
                <a:cs typeface="Arial" panose="020B0604020202020204" pitchFamily="34" charset="0"/>
              </a:rPr>
              <a:t> For the married woman is bound by law to her husband while he is living; but if her husband dies, she is released from the law concerning the husband. </a:t>
            </a:r>
            <a:r>
              <a:rPr lang="x-none" sz="1600" b="1" baseline="30000" dirty="0">
                <a:solidFill>
                  <a:srgbClr val="00FFFF"/>
                </a:solidFill>
                <a:latin typeface="Arial" panose="020B0604020202020204" pitchFamily="34" charset="0"/>
                <a:cs typeface="Arial" panose="020B0604020202020204" pitchFamily="34" charset="0"/>
              </a:rPr>
              <a:t>3</a:t>
            </a:r>
            <a:r>
              <a:rPr lang="x-none" sz="1600" b="1" dirty="0">
                <a:solidFill>
                  <a:srgbClr val="00FFFF"/>
                </a:solidFill>
                <a:latin typeface="Arial" panose="020B0604020202020204" pitchFamily="34" charset="0"/>
                <a:cs typeface="Arial" panose="020B0604020202020204" pitchFamily="34" charset="0"/>
              </a:rPr>
              <a:t> So then, if while her husband is living she is joined to another man, she shall be called an adulteress; but if her husband dies, she is free from the law, so that she is not an adulteress though she is joined to another man.</a:t>
            </a: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5" name="Rectangle 14"/>
          <p:cNvSpPr/>
          <p:nvPr/>
        </p:nvSpPr>
        <p:spPr>
          <a:xfrm>
            <a:off x="5562600" y="943725"/>
            <a:ext cx="3549805"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700" b="1" dirty="0" smtClean="0">
                <a:solidFill>
                  <a:srgbClr val="00B050"/>
                </a:solidFill>
                <a:latin typeface="Microsoft YaHei" panose="020B0503020204020204" pitchFamily="34" charset="-122"/>
                <a:ea typeface="Microsoft YaHei" panose="020B0503020204020204" pitchFamily="34" charset="-122"/>
              </a:rPr>
              <a:t>先前的丈夫到底是谁</a:t>
            </a:r>
            <a:r>
              <a:rPr kumimoji="0" lang="zh-CN" altLang="en-US"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rPr>
              <a:t>？</a:t>
            </a:r>
            <a:endParaRPr kumimoji="0" lang="en-US" altLang="zh-CN"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endParaRPr>
          </a:p>
        </p:txBody>
      </p:sp>
      <p:sp>
        <p:nvSpPr>
          <p:cNvPr id="8" name="TextBox 7"/>
          <p:cNvSpPr txBox="1"/>
          <p:nvPr/>
        </p:nvSpPr>
        <p:spPr>
          <a:xfrm>
            <a:off x="5694821" y="2032681"/>
            <a:ext cx="3316957" cy="35548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600"/>
              </a:spcAft>
            </a:pPr>
            <a:r>
              <a:rPr lang="zh-CN" altLang="en-US" sz="1500" b="1" dirty="0">
                <a:solidFill>
                  <a:srgbClr val="FF0000"/>
                </a:solidFill>
                <a:latin typeface="楷体" panose="02010609060101010101" pitchFamily="49" charset="-122"/>
                <a:ea typeface="楷体" panose="02010609060101010101" pitchFamily="49" charset="-122"/>
              </a:rPr>
              <a:t>罗</a:t>
            </a:r>
            <a:r>
              <a:rPr lang="en-US" altLang="zh-CN" sz="1500" b="1" dirty="0">
                <a:solidFill>
                  <a:srgbClr val="FF0000"/>
                </a:solidFill>
                <a:latin typeface="楷体" panose="02010609060101010101" pitchFamily="49" charset="-122"/>
                <a:ea typeface="楷体" panose="02010609060101010101" pitchFamily="49" charset="-122"/>
              </a:rPr>
              <a:t>7:6 </a:t>
            </a:r>
            <a:r>
              <a:rPr lang="zh-CN" altLang="en-US" sz="1500" b="1" dirty="0">
                <a:solidFill>
                  <a:srgbClr val="FF0000"/>
                </a:solidFill>
                <a:latin typeface="楷体" panose="02010609060101010101" pitchFamily="49" charset="-122"/>
                <a:ea typeface="楷体" panose="02010609060101010101" pitchFamily="49" charset="-122"/>
              </a:rPr>
              <a:t>但我们既然在捆我们的律法上死了，现今就脱离了律法，叫我们服事主，要按着心灵（心灵：或作圣灵）的新样，不按着仪文的旧样。</a:t>
            </a:r>
            <a:endParaRPr lang="en-US" altLang="zh-CN" sz="1500" b="1" dirty="0" smtClean="0">
              <a:solidFill>
                <a:srgbClr val="FF0000"/>
              </a:solidFill>
              <a:latin typeface="楷体" panose="02010609060101010101" pitchFamily="49" charset="-122"/>
              <a:ea typeface="楷体" panose="02010609060101010101" pitchFamily="49" charset="-122"/>
            </a:endParaRPr>
          </a:p>
          <a:p>
            <a:pPr>
              <a:spcAft>
                <a:spcPts val="600"/>
              </a:spcAft>
            </a:pPr>
            <a:r>
              <a:rPr lang="zh-CN" altLang="en-US" sz="1500" b="1" dirty="0" smtClean="0">
                <a:solidFill>
                  <a:schemeClr val="bg1"/>
                </a:solidFill>
                <a:latin typeface="楷体" panose="02010609060101010101" pitchFamily="49" charset="-122"/>
                <a:ea typeface="楷体" panose="02010609060101010101" pitchFamily="49" charset="-122"/>
              </a:rPr>
              <a:t>罗</a:t>
            </a:r>
            <a:r>
              <a:rPr lang="en-US" altLang="zh-CN" sz="1500" b="1" dirty="0">
                <a:solidFill>
                  <a:schemeClr val="bg1"/>
                </a:solidFill>
                <a:latin typeface="楷体" panose="02010609060101010101" pitchFamily="49" charset="-122"/>
                <a:ea typeface="楷体" panose="02010609060101010101" pitchFamily="49" charset="-122"/>
              </a:rPr>
              <a:t>7:14 </a:t>
            </a:r>
            <a:r>
              <a:rPr lang="zh-CN" altLang="en-US" sz="1500" b="1" dirty="0">
                <a:solidFill>
                  <a:schemeClr val="bg1"/>
                </a:solidFill>
                <a:latin typeface="楷体" panose="02010609060101010101" pitchFamily="49" charset="-122"/>
                <a:ea typeface="楷体" panose="02010609060101010101" pitchFamily="49" charset="-122"/>
              </a:rPr>
              <a:t>我们原晓得律法是属乎灵的，但</a:t>
            </a:r>
            <a:r>
              <a:rPr lang="zh-CN" altLang="en-US" sz="1500" b="1" u="sng" dirty="0">
                <a:solidFill>
                  <a:schemeClr val="bg1"/>
                </a:solidFill>
                <a:latin typeface="楷体" panose="02010609060101010101" pitchFamily="49" charset="-122"/>
                <a:ea typeface="楷体" panose="02010609060101010101" pitchFamily="49" charset="-122"/>
              </a:rPr>
              <a:t>我是属乎肉体的，是已经卖给罪了</a:t>
            </a:r>
            <a:r>
              <a:rPr lang="zh-CN" altLang="en-US" sz="1500" b="1" dirty="0" smtClean="0">
                <a:solidFill>
                  <a:schemeClr val="bg1"/>
                </a:solidFill>
                <a:latin typeface="楷体" panose="02010609060101010101" pitchFamily="49" charset="-122"/>
                <a:ea typeface="楷体" panose="02010609060101010101" pitchFamily="49" charset="-122"/>
              </a:rPr>
              <a:t>。</a:t>
            </a:r>
            <a:endParaRPr lang="en-US" altLang="zh-CN" sz="1500" b="1" dirty="0" smtClean="0">
              <a:solidFill>
                <a:schemeClr val="bg1"/>
              </a:solidFill>
              <a:latin typeface="楷体" panose="02010609060101010101" pitchFamily="49" charset="-122"/>
              <a:ea typeface="楷体" panose="02010609060101010101" pitchFamily="49" charset="-122"/>
            </a:endParaRPr>
          </a:p>
          <a:p>
            <a:pPr>
              <a:spcAft>
                <a:spcPts val="600"/>
              </a:spcAft>
            </a:pPr>
            <a:r>
              <a:rPr lang="zh-CN" altLang="en-US" sz="1500" b="1" dirty="0">
                <a:solidFill>
                  <a:schemeClr val="bg1"/>
                </a:solidFill>
                <a:latin typeface="楷体" panose="02010609060101010101" pitchFamily="49" charset="-122"/>
                <a:ea typeface="楷体" panose="02010609060101010101" pitchFamily="49" charset="-122"/>
              </a:rPr>
              <a:t>罗</a:t>
            </a:r>
            <a:r>
              <a:rPr lang="en-US" altLang="zh-CN" sz="1500" b="1" dirty="0">
                <a:solidFill>
                  <a:schemeClr val="bg1"/>
                </a:solidFill>
                <a:latin typeface="楷体" panose="02010609060101010101" pitchFamily="49" charset="-122"/>
                <a:ea typeface="楷体" panose="02010609060101010101" pitchFamily="49" charset="-122"/>
              </a:rPr>
              <a:t>7:21 </a:t>
            </a:r>
            <a:r>
              <a:rPr lang="zh-CN" altLang="en-US" sz="1500" b="1" dirty="0">
                <a:solidFill>
                  <a:schemeClr val="bg1"/>
                </a:solidFill>
                <a:latin typeface="楷体" panose="02010609060101010101" pitchFamily="49" charset="-122"/>
                <a:ea typeface="楷体" panose="02010609060101010101" pitchFamily="49" charset="-122"/>
              </a:rPr>
              <a:t>我觉得有个律，就是我愿意为善的时候，便有恶与我同在</a:t>
            </a:r>
            <a:r>
              <a:rPr lang="zh-CN" altLang="en-US" sz="1500" b="1" dirty="0" smtClean="0">
                <a:solidFill>
                  <a:schemeClr val="bg1"/>
                </a:solidFill>
                <a:latin typeface="楷体" panose="02010609060101010101" pitchFamily="49" charset="-122"/>
                <a:ea typeface="楷体" panose="02010609060101010101" pitchFamily="49" charset="-122"/>
              </a:rPr>
              <a:t>。。。</a:t>
            </a:r>
            <a:r>
              <a:rPr lang="en-US" altLang="zh-CN" sz="1500" b="1" dirty="0">
                <a:solidFill>
                  <a:schemeClr val="bg1"/>
                </a:solidFill>
                <a:latin typeface="楷体" panose="02010609060101010101" pitchFamily="49" charset="-122"/>
                <a:ea typeface="楷体" panose="02010609060101010101" pitchFamily="49" charset="-122"/>
              </a:rPr>
              <a:t>7:24 </a:t>
            </a:r>
            <a:r>
              <a:rPr lang="zh-CN" altLang="en-US" sz="1500" b="1" dirty="0">
                <a:solidFill>
                  <a:schemeClr val="bg1"/>
                </a:solidFill>
                <a:latin typeface="楷体" panose="02010609060101010101" pitchFamily="49" charset="-122"/>
                <a:ea typeface="楷体" panose="02010609060101010101" pitchFamily="49" charset="-122"/>
              </a:rPr>
              <a:t>我真是苦阿！</a:t>
            </a:r>
            <a:r>
              <a:rPr lang="zh-CN" altLang="en-US" sz="1500" b="1" u="sng" dirty="0">
                <a:solidFill>
                  <a:schemeClr val="bg1"/>
                </a:solidFill>
                <a:latin typeface="楷体" panose="02010609060101010101" pitchFamily="49" charset="-122"/>
                <a:ea typeface="楷体" panose="02010609060101010101" pitchFamily="49" charset="-122"/>
              </a:rPr>
              <a:t>谁能救我脱离这取死的身体呢</a:t>
            </a:r>
            <a:r>
              <a:rPr lang="zh-CN" altLang="en-US" sz="1500" b="1" u="sng" dirty="0" smtClean="0">
                <a:solidFill>
                  <a:schemeClr val="bg1"/>
                </a:solidFill>
                <a:latin typeface="楷体" panose="02010609060101010101" pitchFamily="49" charset="-122"/>
                <a:ea typeface="楷体" panose="02010609060101010101" pitchFamily="49" charset="-122"/>
              </a:rPr>
              <a:t>？</a:t>
            </a:r>
            <a:endParaRPr lang="en-US" altLang="zh-CN" sz="1500" b="1" u="sng" dirty="0" smtClean="0">
              <a:solidFill>
                <a:schemeClr val="bg1"/>
              </a:solidFill>
              <a:latin typeface="楷体" panose="02010609060101010101" pitchFamily="49" charset="-122"/>
              <a:ea typeface="楷体" panose="02010609060101010101" pitchFamily="49" charset="-122"/>
            </a:endParaRPr>
          </a:p>
          <a:p>
            <a:pPr>
              <a:spcAft>
                <a:spcPts val="600"/>
              </a:spcAft>
            </a:pP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罗</a:t>
            </a:r>
            <a:r>
              <a:rPr lang="en-US" altLang="zh-CN" sz="1500" b="1" dirty="0">
                <a:solidFill>
                  <a:schemeClr val="bg1"/>
                </a:solidFill>
                <a:latin typeface="Arial" panose="020B0604020202020204" pitchFamily="34" charset="0"/>
                <a:ea typeface="楷体" panose="02010609060101010101" pitchFamily="49" charset="-122"/>
                <a:cs typeface="Arial" panose="020B0604020202020204" pitchFamily="34" charset="0"/>
              </a:rPr>
              <a:t>8:11 </a:t>
            </a: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然而，叫耶稣从死里复活者的灵若住在你们心里，那叫基督耶稣从死里复活的，也必藉着住在你们心里的圣灵，</a:t>
            </a:r>
            <a:r>
              <a:rPr lang="zh-CN" altLang="en-US" sz="1500" b="1" u="sng" dirty="0">
                <a:solidFill>
                  <a:schemeClr val="bg1"/>
                </a:solidFill>
                <a:latin typeface="Arial" panose="020B0604020202020204" pitchFamily="34" charset="0"/>
                <a:ea typeface="楷体" panose="02010609060101010101" pitchFamily="49" charset="-122"/>
                <a:cs typeface="Arial" panose="020B0604020202020204" pitchFamily="34" charset="0"/>
              </a:rPr>
              <a:t>使你们必死的身体又活过来</a:t>
            </a: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a:t>
            </a:r>
            <a:endParaRPr lang="en-US" altLang="zh-CN" sz="1500" b="1" dirty="0" smtClean="0">
              <a:solidFill>
                <a:schemeClr val="bg1"/>
              </a:solidFill>
              <a:effectLst/>
              <a:latin typeface="Arial" panose="020B0604020202020204" pitchFamily="34" charset="0"/>
              <a:ea typeface="楷体" panose="02010609060101010101" pitchFamily="49" charset="-122"/>
              <a:cs typeface="Arial" panose="020B0604020202020204" pitchFamily="34" charset="0"/>
            </a:endParaRPr>
          </a:p>
        </p:txBody>
      </p:sp>
      <p:sp>
        <p:nvSpPr>
          <p:cNvPr id="9" name="Rectangle 8"/>
          <p:cNvSpPr/>
          <p:nvPr/>
        </p:nvSpPr>
        <p:spPr>
          <a:xfrm>
            <a:off x="5562600" y="1488203"/>
            <a:ext cx="3581400" cy="477054"/>
          </a:xfrm>
          <a:prstGeom prst="rect">
            <a:avLst/>
          </a:prstGeom>
        </p:spPr>
        <p:txBody>
          <a:bodyPr wrap="square">
            <a:spAutoFit/>
          </a:bodyPr>
          <a:lstStyle/>
          <a:p>
            <a:pPr lvl="0">
              <a:defRPr/>
            </a:pPr>
            <a:r>
              <a:rPr lang="zh-CN" altLang="en-US" sz="2500" b="1" dirty="0">
                <a:solidFill>
                  <a:srgbClr val="FF0000"/>
                </a:solidFill>
                <a:latin typeface="Microsoft YaHei" panose="020B0503020204020204" pitchFamily="34" charset="-122"/>
                <a:ea typeface="Microsoft YaHei" panose="020B0503020204020204" pitchFamily="34" charset="-122"/>
              </a:rPr>
              <a:t>可能性</a:t>
            </a:r>
            <a:r>
              <a:rPr lang="en-US" altLang="zh-CN" sz="2500" b="1" dirty="0">
                <a:solidFill>
                  <a:srgbClr val="FF0000"/>
                </a:solidFill>
                <a:latin typeface="Microsoft YaHei" panose="020B0503020204020204" pitchFamily="34" charset="-122"/>
                <a:ea typeface="Microsoft YaHei" panose="020B0503020204020204" pitchFamily="34" charset="-122"/>
              </a:rPr>
              <a:t>1</a:t>
            </a:r>
            <a:r>
              <a:rPr lang="zh-CN" altLang="en-US" sz="2500" b="1" dirty="0">
                <a:solidFill>
                  <a:srgbClr val="FF0000"/>
                </a:solidFill>
                <a:latin typeface="Microsoft YaHei" panose="020B0503020204020204" pitchFamily="34" charset="-122"/>
                <a:ea typeface="Microsoft YaHei" panose="020B0503020204020204" pitchFamily="34" charset="-122"/>
              </a:rPr>
              <a:t>：律法</a:t>
            </a:r>
          </a:p>
        </p:txBody>
      </p:sp>
      <p:pic>
        <p:nvPicPr>
          <p:cNvPr id="10" name="Picture 9"/>
          <p:cNvPicPr>
            <a:picLocks noChangeAspect="1"/>
          </p:cNvPicPr>
          <p:nvPr/>
        </p:nvPicPr>
        <p:blipFill>
          <a:blip r:embed="rId2"/>
          <a:stretch>
            <a:fillRect/>
          </a:stretch>
        </p:blipFill>
        <p:spPr>
          <a:xfrm>
            <a:off x="5780709" y="3086100"/>
            <a:ext cx="3145179" cy="2501400"/>
          </a:xfrm>
          <a:prstGeom prst="rect">
            <a:avLst/>
          </a:prstGeom>
        </p:spPr>
      </p:pic>
    </p:spTree>
    <p:extLst>
      <p:ext uri="{BB962C8B-B14F-4D97-AF65-F5344CB8AC3E}">
        <p14:creationId xmlns:p14="http://schemas.microsoft.com/office/powerpoint/2010/main" val="384525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062924"/>
          </a:xfrm>
          <a:prstGeom prst="rect">
            <a:avLst/>
          </a:prstGeom>
          <a:noFill/>
        </p:spPr>
        <p:txBody>
          <a:bodyPr wrap="square" rtlCol="0">
            <a:spAutoFit/>
          </a:bodyPr>
          <a:lstStyle/>
          <a:p>
            <a:pPr lvl="0"/>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 </a:t>
            </a:r>
            <a:r>
              <a:rPr lang="zh-CN" altLang="en-US" sz="2100" b="1" dirty="0">
                <a:solidFill>
                  <a:srgbClr val="FFFF00"/>
                </a:solidFill>
                <a:latin typeface="Microsoft YaHei" panose="020B0503020204020204" pitchFamily="34" charset="-122"/>
                <a:ea typeface="Microsoft YaHei" panose="020B0503020204020204" pitchFamily="34" charset="-122"/>
              </a:rPr>
              <a:t>弟兄们，我现在对明白律法的人说，你们岂不晓得律法管人是在活着的时候么</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2 </a:t>
            </a:r>
            <a:r>
              <a:rPr lang="zh-CN" altLang="en-US" sz="2100" b="1" dirty="0">
                <a:solidFill>
                  <a:srgbClr val="FFFF00"/>
                </a:solidFill>
                <a:latin typeface="Microsoft YaHei" panose="020B0503020204020204" pitchFamily="34" charset="-122"/>
                <a:ea typeface="Microsoft YaHei" panose="020B0503020204020204" pitchFamily="34" charset="-122"/>
              </a:rPr>
              <a:t>就如女人有了丈夫，丈夫还活着，就被律法约束；丈夫若死了，就脱离了丈夫的律法</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3 </a:t>
            </a:r>
            <a:r>
              <a:rPr lang="zh-CN" altLang="en-US" sz="2100" b="1" dirty="0">
                <a:solidFill>
                  <a:srgbClr val="FFFF00"/>
                </a:solidFill>
                <a:latin typeface="Microsoft YaHei" panose="020B0503020204020204" pitchFamily="34" charset="-122"/>
                <a:ea typeface="Microsoft YaHei" panose="020B0503020204020204" pitchFamily="34" charset="-122"/>
              </a:rPr>
              <a:t>所以丈夫活着</a:t>
            </a:r>
            <a:r>
              <a:rPr lang="zh-CN" altLang="en-US" sz="2100" b="1" dirty="0" smtClean="0">
                <a:solidFill>
                  <a:srgbClr val="FFFF00"/>
                </a:solidFill>
                <a:latin typeface="Microsoft YaHei" panose="020B0503020204020204" pitchFamily="34" charset="-122"/>
                <a:ea typeface="Microsoft YaHei" panose="020B0503020204020204" pitchFamily="34" charset="-122"/>
              </a:rPr>
              <a:t>，她若</a:t>
            </a:r>
            <a:r>
              <a:rPr lang="zh-CN" altLang="en-US" sz="2100" b="1" dirty="0">
                <a:solidFill>
                  <a:srgbClr val="FFFF00"/>
                </a:solidFill>
                <a:latin typeface="Microsoft YaHei" panose="020B0503020204020204" pitchFamily="34" charset="-122"/>
                <a:ea typeface="Microsoft YaHei" panose="020B0503020204020204" pitchFamily="34" charset="-122"/>
              </a:rPr>
              <a:t>归于别人，便叫淫妇；丈夫若死了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zh-CN" altLang="en-US" sz="2100" b="1" dirty="0">
                <a:solidFill>
                  <a:srgbClr val="FFFF00"/>
                </a:solidFill>
                <a:latin typeface="Microsoft YaHei" panose="020B0503020204020204" pitchFamily="34" charset="-122"/>
                <a:ea typeface="Microsoft YaHei" panose="020B0503020204020204" pitchFamily="34" charset="-122"/>
              </a:rPr>
              <a:t>她</a:t>
            </a:r>
            <a:r>
              <a:rPr lang="zh-CN" altLang="en-US" sz="2100" b="1" dirty="0" smtClean="0">
                <a:solidFill>
                  <a:srgbClr val="FFFF00"/>
                </a:solidFill>
                <a:latin typeface="Microsoft YaHei" panose="020B0503020204020204" pitchFamily="34" charset="-122"/>
                <a:ea typeface="Microsoft YaHei" panose="020B0503020204020204" pitchFamily="34" charset="-122"/>
              </a:rPr>
              <a:t>就</a:t>
            </a:r>
            <a:r>
              <a:rPr lang="zh-CN" altLang="en-US" sz="2100" b="1" dirty="0">
                <a:solidFill>
                  <a:srgbClr val="FFFF00"/>
                </a:solidFill>
                <a:latin typeface="Microsoft YaHei" panose="020B0503020204020204" pitchFamily="34" charset="-122"/>
                <a:ea typeface="Microsoft YaHei" panose="020B0503020204020204" pitchFamily="34" charset="-122"/>
              </a:rPr>
              <a:t>脱离了丈夫的律法，虽然归于别人，也不是淫妇</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pPr lvl="0"/>
            <a:r>
              <a:rPr lang="x-none" sz="1600" b="1" baseline="30000" dirty="0" smtClean="0">
                <a:solidFill>
                  <a:srgbClr val="00FFFF"/>
                </a:solidFill>
                <a:latin typeface="Arial" panose="020B0604020202020204" pitchFamily="34" charset="0"/>
                <a:cs typeface="Arial" panose="020B0604020202020204" pitchFamily="34" charset="0"/>
              </a:rPr>
              <a:t>1</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Or do you not know, brethren (for I am speaking to those who know the law), that the law has jurisdiction over a person as long as he lives? </a:t>
            </a:r>
            <a:r>
              <a:rPr lang="x-none" sz="1600" b="1" baseline="30000" dirty="0">
                <a:solidFill>
                  <a:srgbClr val="00FFFF"/>
                </a:solidFill>
                <a:latin typeface="Arial" panose="020B0604020202020204" pitchFamily="34" charset="0"/>
                <a:cs typeface="Arial" panose="020B0604020202020204" pitchFamily="34" charset="0"/>
              </a:rPr>
              <a:t>2</a:t>
            </a:r>
            <a:r>
              <a:rPr lang="x-none" sz="1600" b="1" dirty="0">
                <a:solidFill>
                  <a:srgbClr val="00FFFF"/>
                </a:solidFill>
                <a:latin typeface="Arial" panose="020B0604020202020204" pitchFamily="34" charset="0"/>
                <a:cs typeface="Arial" panose="020B0604020202020204" pitchFamily="34" charset="0"/>
              </a:rPr>
              <a:t> For the married woman is bound by law to her husband while he is living; but if her husband dies, she is released from the law concerning the husband. </a:t>
            </a:r>
            <a:r>
              <a:rPr lang="x-none" sz="1600" b="1" baseline="30000" dirty="0">
                <a:solidFill>
                  <a:srgbClr val="00FFFF"/>
                </a:solidFill>
                <a:latin typeface="Arial" panose="020B0604020202020204" pitchFamily="34" charset="0"/>
                <a:cs typeface="Arial" panose="020B0604020202020204" pitchFamily="34" charset="0"/>
              </a:rPr>
              <a:t>3</a:t>
            </a:r>
            <a:r>
              <a:rPr lang="x-none" sz="1600" b="1" dirty="0">
                <a:solidFill>
                  <a:srgbClr val="00FFFF"/>
                </a:solidFill>
                <a:latin typeface="Arial" panose="020B0604020202020204" pitchFamily="34" charset="0"/>
                <a:cs typeface="Arial" panose="020B0604020202020204" pitchFamily="34" charset="0"/>
              </a:rPr>
              <a:t> So then, if while her husband is living she is joined to another man, she shall be called an adulteress; but if her husband dies, she is free from the law, so that she is not an adulteress though she is joined to another man.</a:t>
            </a: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9" name="Rectangle 8"/>
          <p:cNvSpPr/>
          <p:nvPr/>
        </p:nvSpPr>
        <p:spPr>
          <a:xfrm>
            <a:off x="5562600" y="1488203"/>
            <a:ext cx="3581400" cy="477054"/>
          </a:xfrm>
          <a:prstGeom prst="rect">
            <a:avLst/>
          </a:prstGeom>
        </p:spPr>
        <p:txBody>
          <a:bodyPr wrap="square">
            <a:spAutoFit/>
          </a:bodyPr>
          <a:lstStyle/>
          <a:p>
            <a:pPr lvl="0">
              <a:defRPr/>
            </a:pPr>
            <a:r>
              <a:rPr lang="zh-CN" altLang="en-US" sz="2500" b="1" dirty="0">
                <a:solidFill>
                  <a:srgbClr val="FF0000"/>
                </a:solidFill>
                <a:latin typeface="Microsoft YaHei" panose="020B0503020204020204" pitchFamily="34" charset="-122"/>
                <a:ea typeface="Microsoft YaHei" panose="020B0503020204020204" pitchFamily="34" charset="-122"/>
              </a:rPr>
              <a:t>可能</a:t>
            </a:r>
            <a:r>
              <a:rPr lang="zh-CN" altLang="en-US" sz="2500" b="1" dirty="0" smtClean="0">
                <a:solidFill>
                  <a:srgbClr val="FF0000"/>
                </a:solidFill>
                <a:latin typeface="Microsoft YaHei" panose="020B0503020204020204" pitchFamily="34" charset="-122"/>
                <a:ea typeface="Microsoft YaHei" panose="020B0503020204020204" pitchFamily="34" charset="-122"/>
              </a:rPr>
              <a:t>性</a:t>
            </a:r>
            <a:r>
              <a:rPr lang="en-US" altLang="zh-CN" sz="2500" b="1" dirty="0" smtClean="0">
                <a:solidFill>
                  <a:srgbClr val="FF0000"/>
                </a:solidFill>
                <a:latin typeface="Microsoft YaHei" panose="020B0503020204020204" pitchFamily="34" charset="-122"/>
                <a:ea typeface="Microsoft YaHei" panose="020B0503020204020204" pitchFamily="34" charset="-122"/>
              </a:rPr>
              <a:t>2</a:t>
            </a:r>
            <a:r>
              <a:rPr lang="zh-CN" altLang="en-US" sz="2500" b="1" dirty="0" smtClean="0">
                <a:solidFill>
                  <a:srgbClr val="FF0000"/>
                </a:solidFill>
                <a:latin typeface="Microsoft YaHei" panose="020B0503020204020204" pitchFamily="34" charset="-122"/>
                <a:ea typeface="Microsoft YaHei" panose="020B0503020204020204" pitchFamily="34" charset="-122"/>
              </a:rPr>
              <a:t>：旧灵或罪</a:t>
            </a:r>
            <a:endParaRPr lang="zh-CN" altLang="en-US" sz="2500" b="1" dirty="0">
              <a:solidFill>
                <a:srgbClr val="FF0000"/>
              </a:solidFill>
              <a:latin typeface="Microsoft YaHei" panose="020B0503020204020204" pitchFamily="34" charset="-122"/>
              <a:ea typeface="Microsoft YaHei" panose="020B0503020204020204" pitchFamily="34" charset="-122"/>
            </a:endParaRPr>
          </a:p>
        </p:txBody>
      </p:sp>
      <p:sp>
        <p:nvSpPr>
          <p:cNvPr id="10" name="TextBox 9"/>
          <p:cNvSpPr txBox="1"/>
          <p:nvPr/>
        </p:nvSpPr>
        <p:spPr>
          <a:xfrm>
            <a:off x="5562600" y="2032681"/>
            <a:ext cx="3549805" cy="35548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600"/>
              </a:spcAft>
            </a:pPr>
            <a:r>
              <a:rPr lang="zh-CN" altLang="en-US" sz="1500" b="1" dirty="0">
                <a:solidFill>
                  <a:srgbClr val="FF0000"/>
                </a:solidFill>
                <a:latin typeface="楷体" panose="02010609060101010101" pitchFamily="49" charset="-122"/>
                <a:ea typeface="楷体" panose="02010609060101010101" pitchFamily="49" charset="-122"/>
              </a:rPr>
              <a:t>罗</a:t>
            </a:r>
            <a:r>
              <a:rPr lang="en-US" altLang="zh-CN" sz="1500" b="1" dirty="0">
                <a:solidFill>
                  <a:srgbClr val="FF0000"/>
                </a:solidFill>
                <a:latin typeface="楷体" panose="02010609060101010101" pitchFamily="49" charset="-122"/>
                <a:ea typeface="楷体" panose="02010609060101010101" pitchFamily="49" charset="-122"/>
              </a:rPr>
              <a:t>6:11 </a:t>
            </a:r>
            <a:r>
              <a:rPr lang="zh-CN" altLang="en-US" sz="1500" b="1" dirty="0">
                <a:solidFill>
                  <a:srgbClr val="FF0000"/>
                </a:solidFill>
                <a:latin typeface="楷体" panose="02010609060101010101" pitchFamily="49" charset="-122"/>
                <a:ea typeface="楷体" panose="02010609060101010101" pitchFamily="49" charset="-122"/>
              </a:rPr>
              <a:t>这样，你们向罪也当看自己是死的；向神在基督耶稣里，却当看自己是活的。</a:t>
            </a:r>
            <a:r>
              <a:rPr lang="en-US" altLang="zh-CN" sz="1500" b="1" dirty="0">
                <a:solidFill>
                  <a:srgbClr val="FF0000"/>
                </a:solidFill>
                <a:latin typeface="楷体" panose="02010609060101010101" pitchFamily="49" charset="-122"/>
                <a:ea typeface="楷体" panose="02010609060101010101" pitchFamily="49" charset="-122"/>
              </a:rPr>
              <a:t>6:12 </a:t>
            </a:r>
            <a:r>
              <a:rPr lang="zh-CN" altLang="en-US" sz="1500" b="1" dirty="0">
                <a:solidFill>
                  <a:srgbClr val="FF0000"/>
                </a:solidFill>
                <a:latin typeface="楷体" panose="02010609060101010101" pitchFamily="49" charset="-122"/>
                <a:ea typeface="楷体" panose="02010609060101010101" pitchFamily="49" charset="-122"/>
              </a:rPr>
              <a:t>所以，不要容罪在你们必死的身上作王，使你们顺从身子的私慾。</a:t>
            </a:r>
            <a:endParaRPr lang="en-US" altLang="zh-CN" sz="1500" b="1" dirty="0" smtClean="0">
              <a:solidFill>
                <a:srgbClr val="FF0000"/>
              </a:solidFill>
              <a:latin typeface="楷体" panose="02010609060101010101" pitchFamily="49" charset="-122"/>
              <a:ea typeface="楷体" panose="02010609060101010101" pitchFamily="49" charset="-122"/>
            </a:endParaRPr>
          </a:p>
          <a:p>
            <a:pPr>
              <a:spcAft>
                <a:spcPts val="600"/>
              </a:spcAft>
            </a:pPr>
            <a:r>
              <a:rPr lang="zh-CN" altLang="en-US" sz="1500" b="1" dirty="0" smtClean="0">
                <a:solidFill>
                  <a:schemeClr val="bg1"/>
                </a:solidFill>
                <a:latin typeface="楷体" panose="02010609060101010101" pitchFamily="49" charset="-122"/>
                <a:ea typeface="楷体" panose="02010609060101010101" pitchFamily="49" charset="-122"/>
              </a:rPr>
              <a:t>罗</a:t>
            </a:r>
            <a:r>
              <a:rPr lang="en-US" altLang="zh-CN" sz="1500" b="1" dirty="0">
                <a:solidFill>
                  <a:schemeClr val="bg1"/>
                </a:solidFill>
                <a:latin typeface="楷体" panose="02010609060101010101" pitchFamily="49" charset="-122"/>
                <a:ea typeface="楷体" panose="02010609060101010101" pitchFamily="49" charset="-122"/>
              </a:rPr>
              <a:t>7:14 </a:t>
            </a:r>
            <a:r>
              <a:rPr lang="zh-CN" altLang="en-US" sz="1500" b="1" dirty="0">
                <a:solidFill>
                  <a:schemeClr val="bg1"/>
                </a:solidFill>
                <a:latin typeface="楷体" panose="02010609060101010101" pitchFamily="49" charset="-122"/>
                <a:ea typeface="楷体" panose="02010609060101010101" pitchFamily="49" charset="-122"/>
              </a:rPr>
              <a:t>我们原晓得律法是属乎灵的，但</a:t>
            </a:r>
            <a:r>
              <a:rPr lang="zh-CN" altLang="en-US" sz="1500" b="1" u="sng" dirty="0">
                <a:solidFill>
                  <a:schemeClr val="bg1"/>
                </a:solidFill>
                <a:latin typeface="楷体" panose="02010609060101010101" pitchFamily="49" charset="-122"/>
                <a:ea typeface="楷体" panose="02010609060101010101" pitchFamily="49" charset="-122"/>
              </a:rPr>
              <a:t>我是属乎肉体的，是已经卖给罪了</a:t>
            </a:r>
            <a:r>
              <a:rPr lang="zh-CN" altLang="en-US" sz="1500" b="1" dirty="0" smtClean="0">
                <a:solidFill>
                  <a:schemeClr val="bg1"/>
                </a:solidFill>
                <a:latin typeface="楷体" panose="02010609060101010101" pitchFamily="49" charset="-122"/>
                <a:ea typeface="楷体" panose="02010609060101010101" pitchFamily="49" charset="-122"/>
              </a:rPr>
              <a:t>。</a:t>
            </a:r>
            <a:endParaRPr lang="en-US" altLang="zh-CN" sz="1500" b="1" dirty="0" smtClean="0">
              <a:solidFill>
                <a:schemeClr val="bg1"/>
              </a:solidFill>
              <a:latin typeface="楷体" panose="02010609060101010101" pitchFamily="49" charset="-122"/>
              <a:ea typeface="楷体" panose="02010609060101010101" pitchFamily="49" charset="-122"/>
            </a:endParaRPr>
          </a:p>
          <a:p>
            <a:pPr>
              <a:spcAft>
                <a:spcPts val="600"/>
              </a:spcAft>
            </a:pPr>
            <a:r>
              <a:rPr lang="zh-CN" altLang="en-US" sz="1500" b="1" dirty="0">
                <a:solidFill>
                  <a:schemeClr val="bg1"/>
                </a:solidFill>
                <a:latin typeface="楷体" panose="02010609060101010101" pitchFamily="49" charset="-122"/>
                <a:ea typeface="楷体" panose="02010609060101010101" pitchFamily="49" charset="-122"/>
              </a:rPr>
              <a:t>罗</a:t>
            </a:r>
            <a:r>
              <a:rPr lang="en-US" altLang="zh-CN" sz="1500" b="1" dirty="0">
                <a:solidFill>
                  <a:schemeClr val="bg1"/>
                </a:solidFill>
                <a:latin typeface="楷体" panose="02010609060101010101" pitchFamily="49" charset="-122"/>
                <a:ea typeface="楷体" panose="02010609060101010101" pitchFamily="49" charset="-122"/>
              </a:rPr>
              <a:t>7:21 </a:t>
            </a:r>
            <a:r>
              <a:rPr lang="zh-CN" altLang="en-US" sz="1500" b="1" dirty="0">
                <a:solidFill>
                  <a:schemeClr val="bg1"/>
                </a:solidFill>
                <a:latin typeface="楷体" panose="02010609060101010101" pitchFamily="49" charset="-122"/>
                <a:ea typeface="楷体" panose="02010609060101010101" pitchFamily="49" charset="-122"/>
              </a:rPr>
              <a:t>我觉得有个律，就是我愿意为善的时候，便有恶与我同在</a:t>
            </a:r>
            <a:r>
              <a:rPr lang="zh-CN" altLang="en-US" sz="1500" b="1" dirty="0" smtClean="0">
                <a:solidFill>
                  <a:schemeClr val="bg1"/>
                </a:solidFill>
                <a:latin typeface="楷体" panose="02010609060101010101" pitchFamily="49" charset="-122"/>
                <a:ea typeface="楷体" panose="02010609060101010101" pitchFamily="49" charset="-122"/>
              </a:rPr>
              <a:t>。。。</a:t>
            </a:r>
            <a:r>
              <a:rPr lang="en-US" altLang="zh-CN" sz="1500" b="1" dirty="0">
                <a:solidFill>
                  <a:schemeClr val="bg1"/>
                </a:solidFill>
                <a:latin typeface="楷体" panose="02010609060101010101" pitchFamily="49" charset="-122"/>
                <a:ea typeface="楷体" panose="02010609060101010101" pitchFamily="49" charset="-122"/>
              </a:rPr>
              <a:t>7:24 </a:t>
            </a:r>
            <a:r>
              <a:rPr lang="zh-CN" altLang="en-US" sz="1500" b="1" dirty="0">
                <a:solidFill>
                  <a:schemeClr val="bg1"/>
                </a:solidFill>
                <a:latin typeface="楷体" panose="02010609060101010101" pitchFamily="49" charset="-122"/>
                <a:ea typeface="楷体" panose="02010609060101010101" pitchFamily="49" charset="-122"/>
              </a:rPr>
              <a:t>我真是苦阿！</a:t>
            </a:r>
            <a:r>
              <a:rPr lang="zh-CN" altLang="en-US" sz="1500" b="1" u="sng" dirty="0">
                <a:solidFill>
                  <a:schemeClr val="bg1"/>
                </a:solidFill>
                <a:latin typeface="楷体" panose="02010609060101010101" pitchFamily="49" charset="-122"/>
                <a:ea typeface="楷体" panose="02010609060101010101" pitchFamily="49" charset="-122"/>
              </a:rPr>
              <a:t>谁能救我脱离这取死的身体呢</a:t>
            </a:r>
            <a:r>
              <a:rPr lang="zh-CN" altLang="en-US" sz="1500" b="1" u="sng" dirty="0" smtClean="0">
                <a:solidFill>
                  <a:schemeClr val="bg1"/>
                </a:solidFill>
                <a:latin typeface="楷体" panose="02010609060101010101" pitchFamily="49" charset="-122"/>
                <a:ea typeface="楷体" panose="02010609060101010101" pitchFamily="49" charset="-122"/>
              </a:rPr>
              <a:t>？</a:t>
            </a:r>
            <a:endParaRPr lang="en-US" altLang="zh-CN" sz="1500" b="1" u="sng" dirty="0" smtClean="0">
              <a:solidFill>
                <a:schemeClr val="bg1"/>
              </a:solidFill>
              <a:latin typeface="楷体" panose="02010609060101010101" pitchFamily="49" charset="-122"/>
              <a:ea typeface="楷体" panose="02010609060101010101" pitchFamily="49" charset="-122"/>
            </a:endParaRPr>
          </a:p>
          <a:p>
            <a:pPr>
              <a:spcAft>
                <a:spcPts val="600"/>
              </a:spcAft>
            </a:pP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罗</a:t>
            </a:r>
            <a:r>
              <a:rPr lang="en-US" altLang="zh-CN" sz="1500" b="1" dirty="0">
                <a:solidFill>
                  <a:schemeClr val="bg1"/>
                </a:solidFill>
                <a:latin typeface="Arial" panose="020B0604020202020204" pitchFamily="34" charset="0"/>
                <a:ea typeface="楷体" panose="02010609060101010101" pitchFamily="49" charset="-122"/>
                <a:cs typeface="Arial" panose="020B0604020202020204" pitchFamily="34" charset="0"/>
              </a:rPr>
              <a:t>8:11 </a:t>
            </a: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然而，叫耶稣从死里复活者的灵若住在你们心里，那叫基督耶稣从死里复活的，也必藉着住在你们心里的圣灵，</a:t>
            </a:r>
            <a:r>
              <a:rPr lang="zh-CN" altLang="en-US" sz="1500" b="1" u="sng" dirty="0">
                <a:solidFill>
                  <a:schemeClr val="bg1"/>
                </a:solidFill>
                <a:latin typeface="Arial" panose="020B0604020202020204" pitchFamily="34" charset="0"/>
                <a:ea typeface="楷体" panose="02010609060101010101" pitchFamily="49" charset="-122"/>
                <a:cs typeface="Arial" panose="020B0604020202020204" pitchFamily="34" charset="0"/>
              </a:rPr>
              <a:t>使你们必死的身体又活过来</a:t>
            </a: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a:t>
            </a:r>
            <a:endParaRPr lang="en-US" altLang="zh-CN" sz="1500" b="1" dirty="0" smtClean="0">
              <a:solidFill>
                <a:schemeClr val="bg1"/>
              </a:solidFill>
              <a:effectLst/>
              <a:latin typeface="Arial" panose="020B0604020202020204" pitchFamily="34" charset="0"/>
              <a:ea typeface="楷体" panose="02010609060101010101" pitchFamily="49" charset="-122"/>
              <a:cs typeface="Arial" panose="020B0604020202020204" pitchFamily="34" charset="0"/>
            </a:endParaRPr>
          </a:p>
        </p:txBody>
      </p:sp>
      <p:sp>
        <p:nvSpPr>
          <p:cNvPr id="11" name="Rectangle 10"/>
          <p:cNvSpPr/>
          <p:nvPr/>
        </p:nvSpPr>
        <p:spPr>
          <a:xfrm>
            <a:off x="5562600" y="943725"/>
            <a:ext cx="3549805"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700" b="1" dirty="0" smtClean="0">
                <a:solidFill>
                  <a:srgbClr val="00B050"/>
                </a:solidFill>
                <a:latin typeface="Microsoft YaHei" panose="020B0503020204020204" pitchFamily="34" charset="-122"/>
                <a:ea typeface="Microsoft YaHei" panose="020B0503020204020204" pitchFamily="34" charset="-122"/>
              </a:rPr>
              <a:t>先前的丈夫到底是谁</a:t>
            </a:r>
            <a:r>
              <a:rPr kumimoji="0" lang="zh-CN" altLang="en-US"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rPr>
              <a:t>？</a:t>
            </a:r>
            <a:endParaRPr kumimoji="0" lang="en-US" altLang="zh-CN"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02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062924"/>
          </a:xfrm>
          <a:prstGeom prst="rect">
            <a:avLst/>
          </a:prstGeom>
          <a:noFill/>
        </p:spPr>
        <p:txBody>
          <a:bodyPr wrap="square" rtlCol="0">
            <a:spAutoFit/>
          </a:bodyPr>
          <a:lstStyle/>
          <a:p>
            <a:pPr lvl="0"/>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 </a:t>
            </a:r>
            <a:r>
              <a:rPr lang="zh-CN" altLang="en-US" sz="2100" b="1" dirty="0">
                <a:solidFill>
                  <a:srgbClr val="FFFF00"/>
                </a:solidFill>
                <a:latin typeface="Microsoft YaHei" panose="020B0503020204020204" pitchFamily="34" charset="-122"/>
                <a:ea typeface="Microsoft YaHei" panose="020B0503020204020204" pitchFamily="34" charset="-122"/>
              </a:rPr>
              <a:t>弟兄们，我现在对明白律法的人说，你们岂不晓得律法管人是在活着的时候么</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2 </a:t>
            </a:r>
            <a:r>
              <a:rPr lang="zh-CN" altLang="en-US" sz="2100" b="1" dirty="0">
                <a:solidFill>
                  <a:srgbClr val="FFFF00"/>
                </a:solidFill>
                <a:latin typeface="Microsoft YaHei" panose="020B0503020204020204" pitchFamily="34" charset="-122"/>
                <a:ea typeface="Microsoft YaHei" panose="020B0503020204020204" pitchFamily="34" charset="-122"/>
              </a:rPr>
              <a:t>就如女人有了丈夫，丈夫还活着，就被律法约束；丈夫若死了，就脱离了丈夫的律法</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3 </a:t>
            </a:r>
            <a:r>
              <a:rPr lang="zh-CN" altLang="en-US" sz="2100" b="1" dirty="0">
                <a:solidFill>
                  <a:srgbClr val="FFFF00"/>
                </a:solidFill>
                <a:latin typeface="Microsoft YaHei" panose="020B0503020204020204" pitchFamily="34" charset="-122"/>
                <a:ea typeface="Microsoft YaHei" panose="020B0503020204020204" pitchFamily="34" charset="-122"/>
              </a:rPr>
              <a:t>所以丈夫活着</a:t>
            </a:r>
            <a:r>
              <a:rPr lang="zh-CN" altLang="en-US" sz="2100" b="1" dirty="0" smtClean="0">
                <a:solidFill>
                  <a:srgbClr val="FFFF00"/>
                </a:solidFill>
                <a:latin typeface="Microsoft YaHei" panose="020B0503020204020204" pitchFamily="34" charset="-122"/>
                <a:ea typeface="Microsoft YaHei" panose="020B0503020204020204" pitchFamily="34" charset="-122"/>
              </a:rPr>
              <a:t>，她若</a:t>
            </a:r>
            <a:r>
              <a:rPr lang="zh-CN" altLang="en-US" sz="2100" b="1" dirty="0">
                <a:solidFill>
                  <a:srgbClr val="FFFF00"/>
                </a:solidFill>
                <a:latin typeface="Microsoft YaHei" panose="020B0503020204020204" pitchFamily="34" charset="-122"/>
                <a:ea typeface="Microsoft YaHei" panose="020B0503020204020204" pitchFamily="34" charset="-122"/>
              </a:rPr>
              <a:t>归于别人，便叫淫妇；丈夫若死了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zh-CN" altLang="en-US" sz="2100" b="1" dirty="0">
                <a:solidFill>
                  <a:srgbClr val="FFFF00"/>
                </a:solidFill>
                <a:latin typeface="Microsoft YaHei" panose="020B0503020204020204" pitchFamily="34" charset="-122"/>
                <a:ea typeface="Microsoft YaHei" panose="020B0503020204020204" pitchFamily="34" charset="-122"/>
              </a:rPr>
              <a:t>她</a:t>
            </a:r>
            <a:r>
              <a:rPr lang="zh-CN" altLang="en-US" sz="2100" b="1" dirty="0" smtClean="0">
                <a:solidFill>
                  <a:srgbClr val="FFFF00"/>
                </a:solidFill>
                <a:latin typeface="Microsoft YaHei" panose="020B0503020204020204" pitchFamily="34" charset="-122"/>
                <a:ea typeface="Microsoft YaHei" panose="020B0503020204020204" pitchFamily="34" charset="-122"/>
              </a:rPr>
              <a:t>就</a:t>
            </a:r>
            <a:r>
              <a:rPr lang="zh-CN" altLang="en-US" sz="2100" b="1" dirty="0">
                <a:solidFill>
                  <a:srgbClr val="FFFF00"/>
                </a:solidFill>
                <a:latin typeface="Microsoft YaHei" panose="020B0503020204020204" pitchFamily="34" charset="-122"/>
                <a:ea typeface="Microsoft YaHei" panose="020B0503020204020204" pitchFamily="34" charset="-122"/>
              </a:rPr>
              <a:t>脱离了丈夫的律法，虽然归于别人，也不是淫妇</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pPr lvl="0"/>
            <a:r>
              <a:rPr lang="x-none" sz="1600" b="1" baseline="30000" dirty="0" smtClean="0">
                <a:solidFill>
                  <a:srgbClr val="00FFFF"/>
                </a:solidFill>
                <a:latin typeface="Arial" panose="020B0604020202020204" pitchFamily="34" charset="0"/>
                <a:cs typeface="Arial" panose="020B0604020202020204" pitchFamily="34" charset="0"/>
              </a:rPr>
              <a:t>1</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Or do you not know, brethren (for I am speaking to those who know the law), that the law has jurisdiction over a person as long as he lives? </a:t>
            </a:r>
            <a:r>
              <a:rPr lang="x-none" sz="1600" b="1" baseline="30000" dirty="0">
                <a:solidFill>
                  <a:srgbClr val="00FFFF"/>
                </a:solidFill>
                <a:latin typeface="Arial" panose="020B0604020202020204" pitchFamily="34" charset="0"/>
                <a:cs typeface="Arial" panose="020B0604020202020204" pitchFamily="34" charset="0"/>
              </a:rPr>
              <a:t>2</a:t>
            </a:r>
            <a:r>
              <a:rPr lang="x-none" sz="1600" b="1" dirty="0">
                <a:solidFill>
                  <a:srgbClr val="00FFFF"/>
                </a:solidFill>
                <a:latin typeface="Arial" panose="020B0604020202020204" pitchFamily="34" charset="0"/>
                <a:cs typeface="Arial" panose="020B0604020202020204" pitchFamily="34" charset="0"/>
              </a:rPr>
              <a:t> For the married woman is bound by law to her husband while he is living; but if her husband dies, she is released from the law concerning the husband. </a:t>
            </a:r>
            <a:r>
              <a:rPr lang="x-none" sz="1600" b="1" baseline="30000" dirty="0">
                <a:solidFill>
                  <a:srgbClr val="00FFFF"/>
                </a:solidFill>
                <a:latin typeface="Arial" panose="020B0604020202020204" pitchFamily="34" charset="0"/>
                <a:cs typeface="Arial" panose="020B0604020202020204" pitchFamily="34" charset="0"/>
              </a:rPr>
              <a:t>3</a:t>
            </a:r>
            <a:r>
              <a:rPr lang="x-none" sz="1600" b="1" dirty="0">
                <a:solidFill>
                  <a:srgbClr val="00FFFF"/>
                </a:solidFill>
                <a:latin typeface="Arial" panose="020B0604020202020204" pitchFamily="34" charset="0"/>
                <a:cs typeface="Arial" panose="020B0604020202020204" pitchFamily="34" charset="0"/>
              </a:rPr>
              <a:t> So then, if while her husband is living she is joined to another man, she shall be called an adulteress; but if her husband dies, she is free from the law, so that she is not an adulteress though she is joined to another man.</a:t>
            </a: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9" name="Rectangle 8"/>
          <p:cNvSpPr/>
          <p:nvPr/>
        </p:nvSpPr>
        <p:spPr>
          <a:xfrm>
            <a:off x="5562600" y="1488203"/>
            <a:ext cx="3581400" cy="477054"/>
          </a:xfrm>
          <a:prstGeom prst="rect">
            <a:avLst/>
          </a:prstGeom>
        </p:spPr>
        <p:txBody>
          <a:bodyPr wrap="square">
            <a:spAutoFit/>
          </a:bodyPr>
          <a:lstStyle/>
          <a:p>
            <a:pPr lvl="0">
              <a:defRPr/>
            </a:pPr>
            <a:r>
              <a:rPr lang="zh-CN" altLang="en-US" sz="2500" b="1" dirty="0">
                <a:solidFill>
                  <a:srgbClr val="FF0000"/>
                </a:solidFill>
                <a:latin typeface="Microsoft YaHei" panose="020B0503020204020204" pitchFamily="34" charset="-122"/>
                <a:ea typeface="Microsoft YaHei" panose="020B0503020204020204" pitchFamily="34" charset="-122"/>
              </a:rPr>
              <a:t>可能</a:t>
            </a:r>
            <a:r>
              <a:rPr lang="zh-CN" altLang="en-US" sz="2500" b="1" dirty="0" smtClean="0">
                <a:solidFill>
                  <a:srgbClr val="FF0000"/>
                </a:solidFill>
                <a:latin typeface="Microsoft YaHei" panose="020B0503020204020204" pitchFamily="34" charset="-122"/>
                <a:ea typeface="Microsoft YaHei" panose="020B0503020204020204" pitchFamily="34" charset="-122"/>
              </a:rPr>
              <a:t>性</a:t>
            </a:r>
            <a:r>
              <a:rPr lang="en-US" altLang="zh-CN" sz="2500" b="1" dirty="0" smtClean="0">
                <a:solidFill>
                  <a:srgbClr val="FF0000"/>
                </a:solidFill>
                <a:latin typeface="Microsoft YaHei" panose="020B0503020204020204" pitchFamily="34" charset="-122"/>
                <a:ea typeface="Microsoft YaHei" panose="020B0503020204020204" pitchFamily="34" charset="-122"/>
              </a:rPr>
              <a:t>3</a:t>
            </a:r>
            <a:r>
              <a:rPr lang="zh-CN" altLang="en-US" sz="2500" b="1" dirty="0" smtClean="0">
                <a:solidFill>
                  <a:srgbClr val="FF0000"/>
                </a:solidFill>
                <a:latin typeface="Microsoft YaHei" panose="020B0503020204020204" pitchFamily="34" charset="-122"/>
                <a:ea typeface="Microsoft YaHei" panose="020B0503020204020204" pitchFamily="34" charset="-122"/>
              </a:rPr>
              <a:t>：肉体</a:t>
            </a:r>
            <a:endParaRPr lang="zh-CN" altLang="en-US" sz="2500" b="1" dirty="0">
              <a:solidFill>
                <a:srgbClr val="FF0000"/>
              </a:solidFill>
              <a:latin typeface="Microsoft YaHei" panose="020B0503020204020204" pitchFamily="34" charset="-122"/>
              <a:ea typeface="Microsoft YaHei" panose="020B0503020204020204" pitchFamily="34" charset="-122"/>
            </a:endParaRPr>
          </a:p>
        </p:txBody>
      </p:sp>
      <p:sp>
        <p:nvSpPr>
          <p:cNvPr id="10" name="TextBox 9"/>
          <p:cNvSpPr txBox="1"/>
          <p:nvPr/>
        </p:nvSpPr>
        <p:spPr>
          <a:xfrm>
            <a:off x="5694821" y="2032681"/>
            <a:ext cx="3316957" cy="35548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600"/>
              </a:spcAft>
            </a:pPr>
            <a:r>
              <a:rPr lang="zh-CN" altLang="en-US" sz="1500" b="1" dirty="0">
                <a:solidFill>
                  <a:srgbClr val="FF0000"/>
                </a:solidFill>
                <a:latin typeface="楷体" panose="02010609060101010101" pitchFamily="49" charset="-122"/>
                <a:ea typeface="楷体" panose="02010609060101010101" pitchFamily="49" charset="-122"/>
              </a:rPr>
              <a:t>加</a:t>
            </a:r>
            <a:r>
              <a:rPr lang="en-US" altLang="zh-CN" sz="1500" b="1" dirty="0">
                <a:solidFill>
                  <a:srgbClr val="FF0000"/>
                </a:solidFill>
                <a:latin typeface="楷体" panose="02010609060101010101" pitchFamily="49" charset="-122"/>
                <a:ea typeface="楷体" panose="02010609060101010101" pitchFamily="49" charset="-122"/>
              </a:rPr>
              <a:t>5:24 </a:t>
            </a:r>
            <a:r>
              <a:rPr lang="zh-CN" altLang="en-US" sz="1500" b="1" dirty="0">
                <a:solidFill>
                  <a:srgbClr val="FF0000"/>
                </a:solidFill>
                <a:latin typeface="楷体" panose="02010609060101010101" pitchFamily="49" charset="-122"/>
                <a:ea typeface="楷体" panose="02010609060101010101" pitchFamily="49" charset="-122"/>
              </a:rPr>
              <a:t>凡属基督耶稣的人，是已经把肉体连肉体的邪情私慾同钉在十字架上了。</a:t>
            </a:r>
            <a:r>
              <a:rPr lang="en-US" altLang="zh-CN" sz="1500" b="1" dirty="0">
                <a:solidFill>
                  <a:srgbClr val="FF0000"/>
                </a:solidFill>
                <a:latin typeface="楷体" panose="02010609060101010101" pitchFamily="49" charset="-122"/>
                <a:ea typeface="楷体" panose="02010609060101010101" pitchFamily="49" charset="-122"/>
              </a:rPr>
              <a:t>5:25 </a:t>
            </a:r>
            <a:r>
              <a:rPr lang="zh-CN" altLang="en-US" sz="1500" b="1" dirty="0">
                <a:solidFill>
                  <a:srgbClr val="FF0000"/>
                </a:solidFill>
                <a:latin typeface="楷体" panose="02010609060101010101" pitchFamily="49" charset="-122"/>
                <a:ea typeface="楷体" panose="02010609060101010101" pitchFamily="49" charset="-122"/>
              </a:rPr>
              <a:t>我们若是靠圣灵得生，就当靠圣灵行事</a:t>
            </a:r>
            <a:r>
              <a:rPr lang="zh-CN" altLang="en-US" sz="1500" b="1" dirty="0" smtClean="0">
                <a:solidFill>
                  <a:srgbClr val="FF0000"/>
                </a:solidFill>
                <a:latin typeface="楷体" panose="02010609060101010101" pitchFamily="49" charset="-122"/>
                <a:ea typeface="楷体" panose="02010609060101010101" pitchFamily="49" charset="-122"/>
              </a:rPr>
              <a:t>。</a:t>
            </a:r>
            <a:endParaRPr lang="en-US" altLang="zh-CN" sz="1500" b="1" dirty="0" smtClean="0">
              <a:solidFill>
                <a:srgbClr val="FF0000"/>
              </a:solidFill>
              <a:latin typeface="楷体" panose="02010609060101010101" pitchFamily="49" charset="-122"/>
              <a:ea typeface="楷体" panose="02010609060101010101" pitchFamily="49" charset="-122"/>
            </a:endParaRPr>
          </a:p>
          <a:p>
            <a:pPr>
              <a:spcAft>
                <a:spcPts val="600"/>
              </a:spcAft>
            </a:pPr>
            <a:r>
              <a:rPr lang="zh-CN" altLang="en-US" sz="1500" b="1" dirty="0" smtClean="0">
                <a:solidFill>
                  <a:schemeClr val="bg1"/>
                </a:solidFill>
                <a:latin typeface="楷体" panose="02010609060101010101" pitchFamily="49" charset="-122"/>
                <a:ea typeface="楷体" panose="02010609060101010101" pitchFamily="49" charset="-122"/>
              </a:rPr>
              <a:t>罗</a:t>
            </a:r>
            <a:r>
              <a:rPr lang="en-US" altLang="zh-CN" sz="1500" b="1" dirty="0">
                <a:solidFill>
                  <a:schemeClr val="bg1"/>
                </a:solidFill>
                <a:latin typeface="楷体" panose="02010609060101010101" pitchFamily="49" charset="-122"/>
                <a:ea typeface="楷体" panose="02010609060101010101" pitchFamily="49" charset="-122"/>
              </a:rPr>
              <a:t>7:14 </a:t>
            </a:r>
            <a:r>
              <a:rPr lang="zh-CN" altLang="en-US" sz="1500" b="1" dirty="0">
                <a:solidFill>
                  <a:schemeClr val="bg1"/>
                </a:solidFill>
                <a:latin typeface="楷体" panose="02010609060101010101" pitchFamily="49" charset="-122"/>
                <a:ea typeface="楷体" panose="02010609060101010101" pitchFamily="49" charset="-122"/>
              </a:rPr>
              <a:t>我们原晓得律法是属乎灵的，但</a:t>
            </a:r>
            <a:r>
              <a:rPr lang="zh-CN" altLang="en-US" sz="1500" b="1" u="sng" dirty="0">
                <a:solidFill>
                  <a:schemeClr val="bg1"/>
                </a:solidFill>
                <a:latin typeface="楷体" panose="02010609060101010101" pitchFamily="49" charset="-122"/>
                <a:ea typeface="楷体" panose="02010609060101010101" pitchFamily="49" charset="-122"/>
              </a:rPr>
              <a:t>我是</a:t>
            </a:r>
            <a:r>
              <a:rPr lang="zh-CN" altLang="en-US" sz="1500" b="1" u="sng" dirty="0">
                <a:solidFill>
                  <a:srgbClr val="0070C0"/>
                </a:solidFill>
                <a:latin typeface="楷体" panose="02010609060101010101" pitchFamily="49" charset="-122"/>
                <a:ea typeface="楷体" panose="02010609060101010101" pitchFamily="49" charset="-122"/>
              </a:rPr>
              <a:t>属乎肉体</a:t>
            </a:r>
            <a:r>
              <a:rPr lang="zh-CN" altLang="en-US" sz="1500" b="1" u="sng" dirty="0">
                <a:solidFill>
                  <a:schemeClr val="bg1"/>
                </a:solidFill>
                <a:latin typeface="楷体" panose="02010609060101010101" pitchFamily="49" charset="-122"/>
                <a:ea typeface="楷体" panose="02010609060101010101" pitchFamily="49" charset="-122"/>
              </a:rPr>
              <a:t>的，是已经卖给罪了</a:t>
            </a:r>
            <a:r>
              <a:rPr lang="zh-CN" altLang="en-US" sz="1500" b="1" dirty="0" smtClean="0">
                <a:solidFill>
                  <a:schemeClr val="bg1"/>
                </a:solidFill>
                <a:latin typeface="楷体" panose="02010609060101010101" pitchFamily="49" charset="-122"/>
                <a:ea typeface="楷体" panose="02010609060101010101" pitchFamily="49" charset="-122"/>
              </a:rPr>
              <a:t>。</a:t>
            </a:r>
            <a:endParaRPr lang="en-US" altLang="zh-CN" sz="1500" b="1" dirty="0" smtClean="0">
              <a:solidFill>
                <a:schemeClr val="bg1"/>
              </a:solidFill>
              <a:latin typeface="楷体" panose="02010609060101010101" pitchFamily="49" charset="-122"/>
              <a:ea typeface="楷体" panose="02010609060101010101" pitchFamily="49" charset="-122"/>
            </a:endParaRPr>
          </a:p>
          <a:p>
            <a:pPr>
              <a:spcAft>
                <a:spcPts val="600"/>
              </a:spcAft>
            </a:pPr>
            <a:r>
              <a:rPr lang="zh-CN" altLang="en-US" sz="1500" b="1" dirty="0">
                <a:solidFill>
                  <a:schemeClr val="bg1"/>
                </a:solidFill>
                <a:latin typeface="楷体" panose="02010609060101010101" pitchFamily="49" charset="-122"/>
                <a:ea typeface="楷体" panose="02010609060101010101" pitchFamily="49" charset="-122"/>
              </a:rPr>
              <a:t>罗</a:t>
            </a:r>
            <a:r>
              <a:rPr lang="en-US" altLang="zh-CN" sz="1500" b="1" dirty="0">
                <a:solidFill>
                  <a:schemeClr val="bg1"/>
                </a:solidFill>
                <a:latin typeface="楷体" panose="02010609060101010101" pitchFamily="49" charset="-122"/>
                <a:ea typeface="楷体" panose="02010609060101010101" pitchFamily="49" charset="-122"/>
              </a:rPr>
              <a:t>7:21 </a:t>
            </a:r>
            <a:r>
              <a:rPr lang="zh-CN" altLang="en-US" sz="1500" b="1" dirty="0">
                <a:solidFill>
                  <a:schemeClr val="bg1"/>
                </a:solidFill>
                <a:latin typeface="楷体" panose="02010609060101010101" pitchFamily="49" charset="-122"/>
                <a:ea typeface="楷体" panose="02010609060101010101" pitchFamily="49" charset="-122"/>
              </a:rPr>
              <a:t>我觉得有个律，就是我愿意为善的时候，便有恶与我同在</a:t>
            </a:r>
            <a:r>
              <a:rPr lang="zh-CN" altLang="en-US" sz="1500" b="1" dirty="0" smtClean="0">
                <a:solidFill>
                  <a:schemeClr val="bg1"/>
                </a:solidFill>
                <a:latin typeface="楷体" panose="02010609060101010101" pitchFamily="49" charset="-122"/>
                <a:ea typeface="楷体" panose="02010609060101010101" pitchFamily="49" charset="-122"/>
              </a:rPr>
              <a:t>。。。</a:t>
            </a:r>
            <a:r>
              <a:rPr lang="en-US" altLang="zh-CN" sz="1500" b="1" dirty="0">
                <a:solidFill>
                  <a:schemeClr val="bg1"/>
                </a:solidFill>
                <a:latin typeface="楷体" panose="02010609060101010101" pitchFamily="49" charset="-122"/>
                <a:ea typeface="楷体" panose="02010609060101010101" pitchFamily="49" charset="-122"/>
              </a:rPr>
              <a:t>7:24 </a:t>
            </a:r>
            <a:r>
              <a:rPr lang="zh-CN" altLang="en-US" sz="1500" b="1" dirty="0">
                <a:solidFill>
                  <a:schemeClr val="bg1"/>
                </a:solidFill>
                <a:latin typeface="楷体" panose="02010609060101010101" pitchFamily="49" charset="-122"/>
                <a:ea typeface="楷体" panose="02010609060101010101" pitchFamily="49" charset="-122"/>
              </a:rPr>
              <a:t>我真是苦阿！</a:t>
            </a:r>
            <a:r>
              <a:rPr lang="zh-CN" altLang="en-US" sz="1500" b="1" u="sng" dirty="0">
                <a:solidFill>
                  <a:schemeClr val="bg1"/>
                </a:solidFill>
                <a:latin typeface="楷体" panose="02010609060101010101" pitchFamily="49" charset="-122"/>
                <a:ea typeface="楷体" panose="02010609060101010101" pitchFamily="49" charset="-122"/>
              </a:rPr>
              <a:t>谁能救我脱离这</a:t>
            </a:r>
            <a:r>
              <a:rPr lang="zh-CN" altLang="en-US" sz="1500" b="1" u="sng" dirty="0">
                <a:solidFill>
                  <a:srgbClr val="0070C0"/>
                </a:solidFill>
                <a:latin typeface="楷体" panose="02010609060101010101" pitchFamily="49" charset="-122"/>
                <a:ea typeface="楷体" panose="02010609060101010101" pitchFamily="49" charset="-122"/>
              </a:rPr>
              <a:t>取死的身体</a:t>
            </a:r>
            <a:r>
              <a:rPr lang="zh-CN" altLang="en-US" sz="1500" b="1" u="sng" dirty="0">
                <a:solidFill>
                  <a:schemeClr val="bg1"/>
                </a:solidFill>
                <a:latin typeface="楷体" panose="02010609060101010101" pitchFamily="49" charset="-122"/>
                <a:ea typeface="楷体" panose="02010609060101010101" pitchFamily="49" charset="-122"/>
              </a:rPr>
              <a:t>呢</a:t>
            </a:r>
            <a:r>
              <a:rPr lang="zh-CN" altLang="en-US" sz="1500" b="1" u="sng" dirty="0" smtClean="0">
                <a:solidFill>
                  <a:schemeClr val="bg1"/>
                </a:solidFill>
                <a:latin typeface="楷体" panose="02010609060101010101" pitchFamily="49" charset="-122"/>
                <a:ea typeface="楷体" panose="02010609060101010101" pitchFamily="49" charset="-122"/>
              </a:rPr>
              <a:t>？</a:t>
            </a:r>
            <a:endParaRPr lang="en-US" altLang="zh-CN" sz="1500" b="1" u="sng" dirty="0" smtClean="0">
              <a:solidFill>
                <a:schemeClr val="bg1"/>
              </a:solidFill>
              <a:latin typeface="楷体" panose="02010609060101010101" pitchFamily="49" charset="-122"/>
              <a:ea typeface="楷体" panose="02010609060101010101" pitchFamily="49" charset="-122"/>
            </a:endParaRPr>
          </a:p>
          <a:p>
            <a:pPr>
              <a:spcAft>
                <a:spcPts val="600"/>
              </a:spcAft>
            </a:pP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罗</a:t>
            </a:r>
            <a:r>
              <a:rPr lang="en-US" altLang="zh-CN" sz="1500" b="1" dirty="0">
                <a:solidFill>
                  <a:schemeClr val="bg1"/>
                </a:solidFill>
                <a:latin typeface="Arial" panose="020B0604020202020204" pitchFamily="34" charset="0"/>
                <a:ea typeface="楷体" panose="02010609060101010101" pitchFamily="49" charset="-122"/>
                <a:cs typeface="Arial" panose="020B0604020202020204" pitchFamily="34" charset="0"/>
              </a:rPr>
              <a:t>8:11 </a:t>
            </a: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然而，叫耶稣从死里复活者的灵若住在你们心里，那叫基督耶稣从死里复活的，也必藉着住在你们心里的圣灵，</a:t>
            </a:r>
            <a:r>
              <a:rPr lang="zh-CN" altLang="en-US" sz="1500" b="1" u="sng" dirty="0">
                <a:solidFill>
                  <a:schemeClr val="bg1"/>
                </a:solidFill>
                <a:latin typeface="Arial" panose="020B0604020202020204" pitchFamily="34" charset="0"/>
                <a:ea typeface="楷体" panose="02010609060101010101" pitchFamily="49" charset="-122"/>
                <a:cs typeface="Arial" panose="020B0604020202020204" pitchFamily="34" charset="0"/>
              </a:rPr>
              <a:t>使你们</a:t>
            </a:r>
            <a:r>
              <a:rPr lang="zh-CN" altLang="en-US" sz="1500" b="1" u="sng" dirty="0">
                <a:solidFill>
                  <a:srgbClr val="0070C0"/>
                </a:solidFill>
                <a:latin typeface="Arial" panose="020B0604020202020204" pitchFamily="34" charset="0"/>
                <a:ea typeface="楷体" panose="02010609060101010101" pitchFamily="49" charset="-122"/>
                <a:cs typeface="Arial" panose="020B0604020202020204" pitchFamily="34" charset="0"/>
              </a:rPr>
              <a:t>必死的身体</a:t>
            </a:r>
            <a:r>
              <a:rPr lang="zh-CN" altLang="en-US" sz="1500" b="1" u="sng" dirty="0">
                <a:solidFill>
                  <a:schemeClr val="bg1"/>
                </a:solidFill>
                <a:latin typeface="Arial" panose="020B0604020202020204" pitchFamily="34" charset="0"/>
                <a:ea typeface="楷体" panose="02010609060101010101" pitchFamily="49" charset="-122"/>
                <a:cs typeface="Arial" panose="020B0604020202020204" pitchFamily="34" charset="0"/>
              </a:rPr>
              <a:t>又活过来</a:t>
            </a:r>
            <a:r>
              <a:rPr lang="zh-CN" altLang="en-US" sz="1500" b="1" dirty="0">
                <a:solidFill>
                  <a:schemeClr val="bg1"/>
                </a:solidFill>
                <a:latin typeface="Arial" panose="020B0604020202020204" pitchFamily="34" charset="0"/>
                <a:ea typeface="楷体" panose="02010609060101010101" pitchFamily="49" charset="-122"/>
                <a:cs typeface="Arial" panose="020B0604020202020204" pitchFamily="34" charset="0"/>
              </a:rPr>
              <a:t>。</a:t>
            </a:r>
            <a:endParaRPr lang="en-US" altLang="zh-CN" sz="1500" b="1" dirty="0" smtClean="0">
              <a:solidFill>
                <a:schemeClr val="bg1"/>
              </a:solidFill>
              <a:effectLst/>
              <a:latin typeface="Arial" panose="020B0604020202020204" pitchFamily="34" charset="0"/>
              <a:ea typeface="楷体" panose="02010609060101010101" pitchFamily="49" charset="-122"/>
              <a:cs typeface="Arial" panose="020B0604020202020204" pitchFamily="34" charset="0"/>
            </a:endParaRPr>
          </a:p>
        </p:txBody>
      </p:sp>
      <p:sp>
        <p:nvSpPr>
          <p:cNvPr id="11" name="Rectangle 10"/>
          <p:cNvSpPr/>
          <p:nvPr/>
        </p:nvSpPr>
        <p:spPr>
          <a:xfrm>
            <a:off x="5562600" y="943725"/>
            <a:ext cx="3549805"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700" b="1" dirty="0" smtClean="0">
                <a:solidFill>
                  <a:srgbClr val="00B050"/>
                </a:solidFill>
                <a:latin typeface="Microsoft YaHei" panose="020B0503020204020204" pitchFamily="34" charset="-122"/>
                <a:ea typeface="Microsoft YaHei" panose="020B0503020204020204" pitchFamily="34" charset="-122"/>
              </a:rPr>
              <a:t>先前的丈夫到底是谁</a:t>
            </a:r>
            <a:r>
              <a:rPr kumimoji="0" lang="zh-CN" altLang="en-US"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rPr>
              <a:t>？</a:t>
            </a:r>
            <a:endParaRPr kumimoji="0" lang="en-US" altLang="zh-CN"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949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98091" y="814030"/>
            <a:ext cx="3788109" cy="489364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加</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5:19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情</a:t>
            </a: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慾</a:t>
            </a:r>
            <a:r>
              <a:rPr kumimoji="0" lang="en-US" altLang="zh-CN"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(flesh)</a:t>
            </a: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的</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事都是显而易见的，就如姦淫、污秽、邪蕩、</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5:20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拜偶象、邪术、仇恨、争竞、忌恨、恼怒、结党、纷争、异端、</a:t>
            </a:r>
            <a:r>
              <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5:21 </a:t>
            </a: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嫉妒（有古卷在此有：凶杀二字）、醉酒、荒宴等类。我从前告诉你们，现在又告诉你们，行这样事的人必不能承受神的国。</a:t>
            </a:r>
          </a:p>
        </p:txBody>
      </p:sp>
      <p:sp>
        <p:nvSpPr>
          <p:cNvPr id="11" name="TextBox 10"/>
          <p:cNvSpPr txBox="1"/>
          <p:nvPr/>
        </p:nvSpPr>
        <p:spPr>
          <a:xfrm>
            <a:off x="4114800" y="844808"/>
            <a:ext cx="4953001" cy="483209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圣</a:t>
            </a:r>
            <a:r>
              <a:rPr kumimoji="0" lang="zh-CN" altLang="en-US" sz="28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经里肉体的概念</a:t>
            </a:r>
            <a:endParaRPr kumimoji="0" lang="en-US" altLang="zh-CN" sz="28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旧约时代是指</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堕</a:t>
            </a:r>
            <a:r>
              <a:rPr kumimoji="0" lang="zh-CN"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落的亚当里生出来的天然</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人，重生以后</a:t>
            </a: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（新约时代）</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指旧人留下来未被圣灵更新的魂与体，与重生的灵</a:t>
            </a:r>
            <a:r>
              <a:rPr kumimoji="0" lang="zh-CN"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相</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对。</a:t>
            </a:r>
            <a:endParaRPr kumimoji="0" lang="en-US" altLang="zh-CN"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生命</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”与</a:t>
            </a:r>
            <a:r>
              <a:rPr kumimoji="0" lang="zh-CN"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神断绝</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，“活</a:t>
            </a:r>
            <a:r>
              <a:rPr kumimoji="0" lang="zh-CN"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在死里</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。习惯用身体及从世界接受来的思想定义自我。特</a:t>
            </a:r>
            <a:r>
              <a:rPr kumimoji="0" lang="zh-CN"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点是为自己、靠自己、荣耀自</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己。</a:t>
            </a:r>
            <a:endParaRPr kumimoji="0" lang="en-US" altLang="zh-CN"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虽然靠灵而生却不以为此，</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生活的目的是用魂与体范畴</a:t>
            </a:r>
            <a:r>
              <a:rPr kumimoji="0" lang="en-US" altLang="zh-CN"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属</a:t>
            </a:r>
            <a:r>
              <a:rPr kumimoji="0" lang="zh-CN"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人、属世</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界</a:t>
            </a:r>
            <a:r>
              <a:rPr kumimoji="0" lang="en-US" altLang="zh-CN"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的东西试图填满内心的缺乏</a:t>
            </a:r>
            <a:r>
              <a:rPr kumimoji="0" lang="en-US" altLang="zh-CN"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(lust)</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CN"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在</a:t>
            </a:r>
            <a:r>
              <a:rPr kumimoji="0" lang="zh-CN"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里面沒有良善，沒有信心，也无法明白神圣灵的事，思想及行为都與神的原则相反</a:t>
            </a:r>
            <a:r>
              <a:rPr kumimoji="0" lang="zh-CN" altLang="en-US"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CN" sz="20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82880" marR="0" lvl="0" indent="-18288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是建立在撒但谎言上的“生命”状态</a:t>
            </a:r>
            <a:endPar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sp>
        <p:nvSpPr>
          <p:cNvPr id="6" name="TextBox 5"/>
          <p:cNvSpPr txBox="1"/>
          <p:nvPr/>
        </p:nvSpPr>
        <p:spPr>
          <a:xfrm>
            <a:off x="2645847" y="65158"/>
            <a:ext cx="428835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肉体到底是什么？</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08400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062924"/>
          </a:xfrm>
          <a:prstGeom prst="rect">
            <a:avLst/>
          </a:prstGeom>
          <a:noFill/>
        </p:spPr>
        <p:txBody>
          <a:bodyPr wrap="square" rtlCol="0">
            <a:spAutoFit/>
          </a:bodyPr>
          <a:lstStyle/>
          <a:p>
            <a:pPr lvl="0"/>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 </a:t>
            </a:r>
            <a:r>
              <a:rPr lang="zh-CN" altLang="en-US" sz="2100" b="1" dirty="0">
                <a:solidFill>
                  <a:srgbClr val="FFFF00"/>
                </a:solidFill>
                <a:latin typeface="Microsoft YaHei" panose="020B0503020204020204" pitchFamily="34" charset="-122"/>
                <a:ea typeface="Microsoft YaHei" panose="020B0503020204020204" pitchFamily="34" charset="-122"/>
              </a:rPr>
              <a:t>弟兄们，我现在对明白律法的人说，你们岂不晓得律法管人是在活着的时候么</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2 </a:t>
            </a:r>
            <a:r>
              <a:rPr lang="zh-CN" altLang="en-US" sz="2100" b="1" dirty="0">
                <a:solidFill>
                  <a:srgbClr val="FFFF00"/>
                </a:solidFill>
                <a:latin typeface="Microsoft YaHei" panose="020B0503020204020204" pitchFamily="34" charset="-122"/>
                <a:ea typeface="Microsoft YaHei" panose="020B0503020204020204" pitchFamily="34" charset="-122"/>
              </a:rPr>
              <a:t>就如女人有了丈夫，丈夫还活着，就被律法约束；丈夫若死了，就脱离了丈夫的律法</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3 </a:t>
            </a:r>
            <a:r>
              <a:rPr lang="zh-CN" altLang="en-US" sz="2100" b="1" dirty="0">
                <a:solidFill>
                  <a:srgbClr val="FFFF00"/>
                </a:solidFill>
                <a:latin typeface="Microsoft YaHei" panose="020B0503020204020204" pitchFamily="34" charset="-122"/>
                <a:ea typeface="Microsoft YaHei" panose="020B0503020204020204" pitchFamily="34" charset="-122"/>
              </a:rPr>
              <a:t>所以丈夫活着</a:t>
            </a:r>
            <a:r>
              <a:rPr lang="zh-CN" altLang="en-US" sz="2100" b="1" dirty="0" smtClean="0">
                <a:solidFill>
                  <a:srgbClr val="FFFF00"/>
                </a:solidFill>
                <a:latin typeface="Microsoft YaHei" panose="020B0503020204020204" pitchFamily="34" charset="-122"/>
                <a:ea typeface="Microsoft YaHei" panose="020B0503020204020204" pitchFamily="34" charset="-122"/>
              </a:rPr>
              <a:t>，她若</a:t>
            </a:r>
            <a:r>
              <a:rPr lang="zh-CN" altLang="en-US" sz="2100" b="1" dirty="0">
                <a:solidFill>
                  <a:srgbClr val="FFFF00"/>
                </a:solidFill>
                <a:latin typeface="Microsoft YaHei" panose="020B0503020204020204" pitchFamily="34" charset="-122"/>
                <a:ea typeface="Microsoft YaHei" panose="020B0503020204020204" pitchFamily="34" charset="-122"/>
              </a:rPr>
              <a:t>归于别人，便叫淫妇；丈夫若死了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zh-CN" altLang="en-US" sz="2100" b="1" dirty="0">
                <a:solidFill>
                  <a:srgbClr val="FFFF00"/>
                </a:solidFill>
                <a:latin typeface="Microsoft YaHei" panose="020B0503020204020204" pitchFamily="34" charset="-122"/>
                <a:ea typeface="Microsoft YaHei" panose="020B0503020204020204" pitchFamily="34" charset="-122"/>
              </a:rPr>
              <a:t>她</a:t>
            </a:r>
            <a:r>
              <a:rPr lang="zh-CN" altLang="en-US" sz="2100" b="1" dirty="0" smtClean="0">
                <a:solidFill>
                  <a:srgbClr val="FFFF00"/>
                </a:solidFill>
                <a:latin typeface="Microsoft YaHei" panose="020B0503020204020204" pitchFamily="34" charset="-122"/>
                <a:ea typeface="Microsoft YaHei" panose="020B0503020204020204" pitchFamily="34" charset="-122"/>
              </a:rPr>
              <a:t>就</a:t>
            </a:r>
            <a:r>
              <a:rPr lang="zh-CN" altLang="en-US" sz="2100" b="1" dirty="0">
                <a:solidFill>
                  <a:srgbClr val="FFFF00"/>
                </a:solidFill>
                <a:latin typeface="Microsoft YaHei" panose="020B0503020204020204" pitchFamily="34" charset="-122"/>
                <a:ea typeface="Microsoft YaHei" panose="020B0503020204020204" pitchFamily="34" charset="-122"/>
              </a:rPr>
              <a:t>脱离了丈夫的律法，虽然归于别人，也不是淫妇</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pPr lvl="0"/>
            <a:r>
              <a:rPr lang="x-none" sz="1600" b="1" baseline="30000" dirty="0" smtClean="0">
                <a:solidFill>
                  <a:srgbClr val="00FFFF"/>
                </a:solidFill>
                <a:latin typeface="Arial" panose="020B0604020202020204" pitchFamily="34" charset="0"/>
                <a:cs typeface="Arial" panose="020B0604020202020204" pitchFamily="34" charset="0"/>
              </a:rPr>
              <a:t>1</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Or do you not know, brethren (for I am speaking to those who know the law), that the law has jurisdiction over a person as long as he lives? </a:t>
            </a:r>
            <a:r>
              <a:rPr lang="x-none" sz="1600" b="1" baseline="30000" dirty="0">
                <a:solidFill>
                  <a:srgbClr val="00FFFF"/>
                </a:solidFill>
                <a:latin typeface="Arial" panose="020B0604020202020204" pitchFamily="34" charset="0"/>
                <a:cs typeface="Arial" panose="020B0604020202020204" pitchFamily="34" charset="0"/>
              </a:rPr>
              <a:t>2</a:t>
            </a:r>
            <a:r>
              <a:rPr lang="x-none" sz="1600" b="1" dirty="0">
                <a:solidFill>
                  <a:srgbClr val="00FFFF"/>
                </a:solidFill>
                <a:latin typeface="Arial" panose="020B0604020202020204" pitchFamily="34" charset="0"/>
                <a:cs typeface="Arial" panose="020B0604020202020204" pitchFamily="34" charset="0"/>
              </a:rPr>
              <a:t> For the married woman is bound by law to her husband while he is living; but if her husband dies, she is released from the law concerning the husband. </a:t>
            </a:r>
            <a:r>
              <a:rPr lang="x-none" sz="1600" b="1" baseline="30000" dirty="0">
                <a:solidFill>
                  <a:srgbClr val="00FFFF"/>
                </a:solidFill>
                <a:latin typeface="Arial" panose="020B0604020202020204" pitchFamily="34" charset="0"/>
                <a:cs typeface="Arial" panose="020B0604020202020204" pitchFamily="34" charset="0"/>
              </a:rPr>
              <a:t>3</a:t>
            </a:r>
            <a:r>
              <a:rPr lang="x-none" sz="1600" b="1" dirty="0">
                <a:solidFill>
                  <a:srgbClr val="00FFFF"/>
                </a:solidFill>
                <a:latin typeface="Arial" panose="020B0604020202020204" pitchFamily="34" charset="0"/>
                <a:cs typeface="Arial" panose="020B0604020202020204" pitchFamily="34" charset="0"/>
              </a:rPr>
              <a:t> So then, if while her husband is living she is joined to another man, she shall be called an adulteress; but if her husband dies, she is free from the law, so that she is not an adulteress though she is joined to another man.</a:t>
            </a: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9" name="Rectangle 8"/>
          <p:cNvSpPr/>
          <p:nvPr/>
        </p:nvSpPr>
        <p:spPr>
          <a:xfrm>
            <a:off x="5715000" y="2053545"/>
            <a:ext cx="3429000" cy="2708434"/>
          </a:xfrm>
          <a:prstGeom prst="rect">
            <a:avLst/>
          </a:prstGeom>
        </p:spPr>
        <p:txBody>
          <a:bodyPr wrap="square">
            <a:spAutoFit/>
          </a:bodyPr>
          <a:lstStyle/>
          <a:p>
            <a:pPr lvl="0" algn="ctr">
              <a:defRPr/>
            </a:pPr>
            <a:r>
              <a:rPr lang="zh-CN" altLang="en-US" sz="4500" b="1" dirty="0" smtClean="0">
                <a:solidFill>
                  <a:srgbClr val="FF0000"/>
                </a:solidFill>
                <a:latin typeface="Microsoft YaHei" panose="020B0503020204020204" pitchFamily="34" charset="-122"/>
                <a:ea typeface="Microsoft YaHei" panose="020B0503020204020204" pitchFamily="34" charset="-122"/>
              </a:rPr>
              <a:t>最大的可能</a:t>
            </a:r>
            <a:endParaRPr lang="en-US" altLang="zh-CN" sz="4500" b="1" dirty="0" smtClean="0">
              <a:solidFill>
                <a:srgbClr val="FF0000"/>
              </a:solidFill>
              <a:latin typeface="Microsoft YaHei" panose="020B0503020204020204" pitchFamily="34" charset="-122"/>
              <a:ea typeface="Microsoft YaHei" panose="020B0503020204020204" pitchFamily="34" charset="-122"/>
            </a:endParaRPr>
          </a:p>
          <a:p>
            <a:pPr lvl="0" algn="ctr">
              <a:defRPr/>
            </a:pPr>
            <a:endParaRPr lang="en-US" altLang="zh-CN" sz="4500" b="1" dirty="0">
              <a:solidFill>
                <a:srgbClr val="FF0000"/>
              </a:solidFill>
              <a:latin typeface="Microsoft YaHei" panose="020B0503020204020204" pitchFamily="34" charset="-122"/>
              <a:ea typeface="Microsoft YaHei" panose="020B0503020204020204" pitchFamily="34" charset="-122"/>
            </a:endParaRPr>
          </a:p>
          <a:p>
            <a:pPr lvl="0" algn="ctr">
              <a:defRPr/>
            </a:pPr>
            <a:r>
              <a:rPr lang="zh-CN" altLang="en-US" sz="8000" b="1" dirty="0" smtClean="0">
                <a:solidFill>
                  <a:srgbClr val="FF0000"/>
                </a:solidFill>
                <a:latin typeface="Microsoft YaHei" panose="020B0503020204020204" pitchFamily="34" charset="-122"/>
                <a:ea typeface="Microsoft YaHei" panose="020B0503020204020204" pitchFamily="34" charset="-122"/>
              </a:rPr>
              <a:t>身体</a:t>
            </a:r>
            <a:endParaRPr lang="zh-CN" altLang="en-US" sz="8000" b="1" dirty="0">
              <a:solidFill>
                <a:srgbClr val="FF0000"/>
              </a:solidFill>
              <a:latin typeface="Microsoft YaHei" panose="020B0503020204020204" pitchFamily="34" charset="-122"/>
              <a:ea typeface="Microsoft YaHei" panose="020B0503020204020204" pitchFamily="34" charset="-122"/>
            </a:endParaRPr>
          </a:p>
        </p:txBody>
      </p:sp>
      <p:sp>
        <p:nvSpPr>
          <p:cNvPr id="11" name="Rectangle 10"/>
          <p:cNvSpPr/>
          <p:nvPr/>
        </p:nvSpPr>
        <p:spPr>
          <a:xfrm>
            <a:off x="5562600" y="943725"/>
            <a:ext cx="3549805"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700" b="1" dirty="0" smtClean="0">
                <a:solidFill>
                  <a:srgbClr val="00B050"/>
                </a:solidFill>
                <a:latin typeface="Microsoft YaHei" panose="020B0503020204020204" pitchFamily="34" charset="-122"/>
                <a:ea typeface="Microsoft YaHei" panose="020B0503020204020204" pitchFamily="34" charset="-122"/>
              </a:rPr>
              <a:t>先前的丈夫到底是谁</a:t>
            </a:r>
            <a:r>
              <a:rPr kumimoji="0" lang="zh-CN" altLang="en-US"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rPr>
              <a:t>？</a:t>
            </a:r>
            <a:endParaRPr kumimoji="0" lang="en-US" altLang="zh-CN" sz="2700" b="1" i="0" u="none" strike="noStrike" kern="1200" cap="none" spc="0" normalizeH="0" baseline="0" noProof="0" dirty="0" smtClean="0">
              <a:ln>
                <a:noFill/>
              </a:ln>
              <a:solidFill>
                <a:srgbClr val="00B050"/>
              </a:solidFill>
              <a:effectLst/>
              <a:uLnTx/>
              <a:uFillTx/>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9902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2.xml><?xml version="1.0" encoding="utf-8"?>
<ds:datastoreItem xmlns:ds="http://schemas.openxmlformats.org/officeDocument/2006/customXml" ds:itemID="{53192CEE-5900-482E-BE20-28652FF1739B}">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Template>
  <TotalTime>3430</TotalTime>
  <Words>3780</Words>
  <Application>Microsoft Office PowerPoint</Application>
  <PresentationFormat>On-screen Show (16:10)</PresentationFormat>
  <Paragraphs>102</Paragraphs>
  <Slides>16</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Microsoft YaHei</vt:lpstr>
      <vt:lpstr>Microsoft YaHei</vt:lpstr>
      <vt:lpstr>楷体</vt:lpstr>
      <vt:lpstr>Arial</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185</cp:revision>
  <dcterms:created xsi:type="dcterms:W3CDTF">2011-09-04T18:01:24Z</dcterms:created>
  <dcterms:modified xsi:type="dcterms:W3CDTF">2017-06-11T12:03:50Z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