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614" r:id="rId2"/>
    <p:sldId id="501" r:id="rId3"/>
    <p:sldId id="620" r:id="rId4"/>
    <p:sldId id="574" r:id="rId5"/>
    <p:sldId id="577" r:id="rId6"/>
    <p:sldId id="578" r:id="rId7"/>
    <p:sldId id="502" r:id="rId8"/>
    <p:sldId id="586" r:id="rId9"/>
    <p:sldId id="587" r:id="rId10"/>
    <p:sldId id="588" r:id="rId11"/>
    <p:sldId id="589" r:id="rId12"/>
    <p:sldId id="590" r:id="rId13"/>
    <p:sldId id="591" r:id="rId14"/>
    <p:sldId id="592" r:id="rId15"/>
    <p:sldId id="553" r:id="rId16"/>
    <p:sldId id="596" r:id="rId17"/>
    <p:sldId id="604" r:id="rId18"/>
    <p:sldId id="558" r:id="rId19"/>
    <p:sldId id="602" r:id="rId20"/>
    <p:sldId id="603" r:id="rId21"/>
    <p:sldId id="605" r:id="rId22"/>
    <p:sldId id="593" r:id="rId23"/>
    <p:sldId id="606" r:id="rId24"/>
    <p:sldId id="594" r:id="rId25"/>
    <p:sldId id="597" r:id="rId26"/>
    <p:sldId id="599" r:id="rId27"/>
    <p:sldId id="610" r:id="rId28"/>
    <p:sldId id="609" r:id="rId29"/>
    <p:sldId id="617" r:id="rId30"/>
    <p:sldId id="619" r:id="rId31"/>
    <p:sldId id="618" r:id="rId32"/>
    <p:sldId id="607" r:id="rId33"/>
    <p:sldId id="600" r:id="rId34"/>
    <p:sldId id="598" r:id="rId35"/>
    <p:sldId id="616" r:id="rId3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2881" autoAdjust="0"/>
  </p:normalViewPr>
  <p:slideViewPr>
    <p:cSldViewPr>
      <p:cViewPr varScale="1">
        <p:scale>
          <a:sx n="136" d="100"/>
          <a:sy n="136" d="100"/>
        </p:scale>
        <p:origin x="120" y="22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2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1:16-17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我不以福音为耻；这福音本是神的大能，要救一切相信的，先是犹太人，后是希腊人。 因为神的义正在这福音上显明出来；这义是本于信，以致于信 。如经上所记：义人必因信得生 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19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耶稣说：嗳！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不信的世代阿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，我在你们这里要到几时呢？我忍耐你们要到几时呢？把他带到我这里来罢。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-38099"/>
            <a:ext cx="43027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马可福音第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20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他们就带了他来。他一见耶稣，鬼便叫他重重的抽疯，倒在地上，翻来覆去，口中流沫。</a:t>
            </a:r>
          </a:p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21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耶稣问他父亲说：他得这病有多少日子呢？回答说：从小的时候。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-38099"/>
            <a:ext cx="43027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马可福音第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22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鬼屡次把他扔在火里、水里，要灭他。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你若能做甚么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，求你怜悯我们，帮助我们。</a:t>
            </a:r>
          </a:p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耶稣对他说：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你若能信，在信的人，凡事都能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-38099"/>
            <a:ext cx="43027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马可福音第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孩子的父亲立时喊着说（有古卷：立时流泪的喊着说）：我信！但我信不足，求主帮助 （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Lord, I believe; help thou mine unbelief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-38099"/>
            <a:ext cx="43027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马可福音第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09600" y="11811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该如何加添信心？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4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太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17:20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耶稣说：是因你们的信心小（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Because of your unbelief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）。我实在告诉你们，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你们若有信心，象一粒芥菜种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，就是对这座山说：你从这边挪到那边。他也必挪去；并且你们没有一件不能做的事了。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有信心为何还是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不 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Work?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58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信心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32908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不是理智上的选择</a:t>
            </a:r>
            <a:endParaRPr lang="en-US" altLang="zh-CN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乃是内心的被说服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10:9-10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你若口里认耶稣为主，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心里信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神叫他从死里复活，就必得救。 因为人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心里相信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，就可以称义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(with the heart man believeth unto righteousness)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；口里承认，就可以得救。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你要保守你心，胜过保守一切（或译：你要切切保守你心），因为一生的果效是由心发出。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箴言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09900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09900"/>
            <a:ext cx="3962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3935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神的大能 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)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adventist.ru/wp-content/uploads/2012/01/JesusBap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14500"/>
            <a:ext cx="7620000" cy="382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你要保守你心，胜过保守一切（或译：你要切切保守你心），因为一生的果效是由心发出。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箴言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167" t="23333" r="3333" b="57778"/>
          <a:stretch>
            <a:fillRect/>
          </a:stretch>
        </p:blipFill>
        <p:spPr bwMode="auto">
          <a:xfrm>
            <a:off x="112059" y="3543300"/>
            <a:ext cx="89557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58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信心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32908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不是出于人的努力</a:t>
            </a:r>
            <a:endParaRPr lang="en-US" altLang="zh-CN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乃是从基督而领受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彼后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神的神能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已将一切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关乎生命和虔敬的事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赐给我们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，皆因我们认识那用自己荣耀和美德召我们的主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According as his divine power </a:t>
            </a:r>
            <a:r>
              <a:rPr lang="en-US" altLang="zh-CN" sz="3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hath given unto us all things 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that </a:t>
            </a:r>
            <a:r>
              <a:rPr lang="en-US" altLang="zh-CN" sz="3800" b="1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pertain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unto life and godliness, through the knowledge of him that hath called us to glory and virtue 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KJV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endParaRPr lang="zh-CN" altLang="en-US" sz="3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12:2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仰望为我们信心创始成终的耶稣（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the author and finisher of </a:t>
            </a:r>
            <a:r>
              <a:rPr lang="en-US" altLang="zh-CN" sz="4600" b="1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our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faith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）。他因那摆在前面的喜乐，就轻看羞辱，忍受了十字架的苦难，便坐在神宝座的右边。 </a:t>
            </a:r>
            <a:endParaRPr lang="zh-CN" altLang="en-US" sz="3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彼后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1:1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作耶稣基督仆人和使徒的西门。彼得写信给那因我们的神和（有古卷没有和字）救主耶稣基督之义，与我们同得一样宝贵信心的人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 to them that 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have obtained like precious faith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with us)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3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10:16-17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只是人没有都听从福音，因为以赛亚说：主阿，我们所传的有谁信呢？ 可见信道是从听道来的，听道是从基督的话来的（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So then faith cometh by hearing, and hearing by the word of God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 </a:t>
            </a:r>
            <a:endParaRPr lang="zh-CN" altLang="en-US" sz="3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10:8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他到底怎么说呢？他说：这道离你不远，正在你口里，在你心里。就是我们所传信主的道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(But what </a:t>
            </a:r>
            <a:r>
              <a:rPr lang="en-US" altLang="zh-CN" sz="46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saith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it? The word is nigh thee, </a:t>
            </a:r>
            <a:r>
              <a:rPr lang="en-US" altLang="zh-CN" sz="4600" b="1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even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in thy mouth, and in thy heart: that is, the 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word of faith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, which we preach)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3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58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信心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32908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灵里的信心一次领受</a:t>
            </a:r>
            <a:endParaRPr lang="en-US" altLang="zh-CN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魂里的信心需要成长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犹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亲爱的弟兄阿，我想尽心写信给你们，论我们同得救恩的时候，就不得不写信劝你们，要为从前一次交付圣徒的真道竭力的争辩（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earnestly contend for the 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faith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which 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was once delivered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unto the saints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12:3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我凭着所赐我的恩对你们各人说：不要看自己过于所当看的，要照着神所分给各人信心的大小，看得合乎中道 （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according as God hath dealt to every man 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the measure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of faith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333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1:16-17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我不以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福音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为耻；这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福音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本是神的大能，要救一切相信的，先是犹太人，后是希腊人。 因为神的义正在这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福音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上显明出来；这义是本于信，以致于信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(from faith to faith)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。如经上所记：义人必因信得生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(live by faith)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3126"/>
            <a:ext cx="8603637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福音</a:t>
            </a:r>
            <a:r>
              <a:rPr lang="zh-CN" alt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：全新的思想、运作体系</a:t>
            </a:r>
            <a:endParaRPr lang="en-US" sz="5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12:2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仰望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为我们信心创始成终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的耶稣（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the author and finisher of </a:t>
            </a:r>
            <a:r>
              <a:rPr lang="en-US" altLang="zh-CN" sz="4600" b="1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our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faith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）。他因那摆在前面的喜乐，就轻看羞辱，忍受了十字架的苦难，便坐在神宝座的右边。 </a:t>
            </a:r>
            <a:endParaRPr lang="zh-CN" altLang="en-US" sz="3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加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5:22-23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圣灵所结的果子，就是仁爱、喜乐、和平、忍耐、恩慈、良善、信实 （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faith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）、 温柔、节制。这样的事没有律法禁止。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58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信心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32908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灵里的信心不失去</a:t>
            </a:r>
            <a:endParaRPr lang="en-US" altLang="zh-CN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魂里的信心须保守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林后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13:5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你们总要自己省察有信心没有（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Examine yourselves, whether ye be 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 the faith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），也要自己试验。岂不知你们若不是可弃绝的，就有耶稣基督在你们心里么？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提后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4:6-7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我现在被浇奠，我离世的时候到了。 那美好的仗我已经打过了，当跑的路我已经跑尽了，所信的道我已经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守住了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 have fought a good fight, I have finished </a:t>
            </a:r>
            <a:r>
              <a:rPr lang="en-US" altLang="zh-CN" sz="4600" b="1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my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course, I 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have kept the faith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enpharmservices.com/wp-content/uploads/2012/06/vision_m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1765136" cy="5715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66900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adventist.ru/wp-content/uploads/2012/01/JesusBapt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90500"/>
            <a:ext cx="3124200" cy="1568203"/>
          </a:xfrm>
          <a:prstGeom prst="rect">
            <a:avLst/>
          </a:prstGeom>
          <a:noFill/>
        </p:spPr>
      </p:pic>
      <p:pic>
        <p:nvPicPr>
          <p:cNvPr id="5" name="Picture 2" descr="http://vminsurance.co.uk/blog/wp-content/uploads/2012/02/Motorhome-Unveil.jpg"/>
          <p:cNvPicPr>
            <a:picLocks noChangeAspect="1" noChangeArrowheads="1"/>
          </p:cNvPicPr>
          <p:nvPr/>
        </p:nvPicPr>
        <p:blipFill>
          <a:blip r:embed="rId5" cstate="print"/>
          <a:srcRect t="14130"/>
          <a:stretch>
            <a:fillRect/>
          </a:stretch>
        </p:blipFill>
        <p:spPr bwMode="auto">
          <a:xfrm>
            <a:off x="5715000" y="2324100"/>
            <a:ext cx="1981200" cy="1920427"/>
          </a:xfrm>
          <a:prstGeom prst="rect">
            <a:avLst/>
          </a:prstGeom>
          <a:noFill/>
        </p:spPr>
      </p:pic>
      <p:pic>
        <p:nvPicPr>
          <p:cNvPr id="1026" name="Picture 2" descr="https://encrypted-tbn2.gstatic.com/images?q=tbn:ANd9GcQmXhV4B0aHJvqPcaMloQnzkbM93CsVWHDqqWXvgyzTXvYBOJz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42900"/>
            <a:ext cx="2514600" cy="188595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4167" t="23333" r="3333" b="57778"/>
          <a:stretch>
            <a:fillRect/>
          </a:stretch>
        </p:blipFill>
        <p:spPr bwMode="auto">
          <a:xfrm>
            <a:off x="152400" y="4381500"/>
            <a:ext cx="89557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3400" y="571500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福音就是告诉我们</a:t>
            </a:r>
            <a:endParaRPr lang="en-US" altLang="zh-CN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神在基督里已经</a:t>
            </a:r>
            <a:endParaRPr lang="en-US" altLang="zh-CN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成就</a:t>
            </a:r>
            <a:r>
              <a:rPr lang="zh-CN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关乎我们</a:t>
            </a:r>
            <a:r>
              <a:rPr lang="zh-CN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的一切！</a:t>
            </a:r>
            <a:endParaRPr lang="en-US" altLang="zh-CN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912" y="1320800"/>
            <a:ext cx="1905000" cy="1587500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1295400" y="1968501"/>
            <a:ext cx="6324600" cy="2717799"/>
            <a:chOff x="1219200" y="2667000"/>
            <a:chExt cx="7162800" cy="3623729"/>
          </a:xfrm>
        </p:grpSpPr>
        <p:sp>
          <p:nvSpPr>
            <p:cNvPr id="8" name="Oval 7"/>
            <p:cNvSpPr/>
            <p:nvPr/>
          </p:nvSpPr>
          <p:spPr>
            <a:xfrm>
              <a:off x="1219200" y="2667000"/>
              <a:ext cx="2590800" cy="2286000"/>
            </a:xfrm>
            <a:prstGeom prst="ellipse">
              <a:avLst/>
            </a:prstGeom>
            <a:solidFill>
              <a:srgbClr val="00B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90" y="2836333"/>
              <a:ext cx="12954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91200" y="2667000"/>
              <a:ext cx="2590800" cy="2285999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rgbClr val="0000FF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97128" y="2884672"/>
              <a:ext cx="1219200" cy="340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体 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836332"/>
              <a:ext cx="12954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Group 47"/>
          <p:cNvGrpSpPr/>
          <p:nvPr/>
        </p:nvGrpSpPr>
        <p:grpSpPr>
          <a:xfrm>
            <a:off x="2438400" y="3302000"/>
            <a:ext cx="6858000" cy="2443073"/>
            <a:chOff x="2438400" y="3962400"/>
            <a:chExt cx="6858000" cy="2931688"/>
          </a:xfrm>
        </p:grpSpPr>
        <p:sp>
          <p:nvSpPr>
            <p:cNvPr id="20" name="TextBox 19"/>
            <p:cNvSpPr txBox="1"/>
            <p:nvPr/>
          </p:nvSpPr>
          <p:spPr>
            <a:xfrm>
              <a:off x="2438400" y="5305961"/>
              <a:ext cx="68580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世界</a:t>
              </a:r>
              <a:r>
                <a:rPr lang="en-US" altLang="zh-CN" sz="8000" b="1" dirty="0" smtClean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地上的事 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334000" y="4267200"/>
              <a:ext cx="419100" cy="9906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096000" y="4419600"/>
              <a:ext cx="1143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58000" y="4419600"/>
              <a:ext cx="1524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391400" y="4267200"/>
              <a:ext cx="3810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772400" y="3962400"/>
              <a:ext cx="762000" cy="10668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6"/>
          <p:cNvGrpSpPr/>
          <p:nvPr/>
        </p:nvGrpSpPr>
        <p:grpSpPr>
          <a:xfrm>
            <a:off x="304800" y="114300"/>
            <a:ext cx="8534400" cy="2044700"/>
            <a:chOff x="304800" y="137160"/>
            <a:chExt cx="8534400" cy="2453640"/>
          </a:xfrm>
        </p:grpSpPr>
        <p:sp>
          <p:nvSpPr>
            <p:cNvPr id="21" name="TextBox 20"/>
            <p:cNvSpPr txBox="1"/>
            <p:nvPr/>
          </p:nvSpPr>
          <p:spPr>
            <a:xfrm>
              <a:off x="304800" y="137160"/>
              <a:ext cx="85344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神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圣灵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天上的事 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429000" y="1600200"/>
              <a:ext cx="685800" cy="9906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76400" y="1524000"/>
              <a:ext cx="304800" cy="7620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38400" y="1508760"/>
              <a:ext cx="0" cy="8382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048000" y="1508760"/>
              <a:ext cx="304800" cy="9144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62000" y="1508760"/>
              <a:ext cx="762000" cy="10668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1600200" y="1714500"/>
            <a:ext cx="7086600" cy="2209800"/>
          </a:xfrm>
          <a:prstGeom prst="rightArrow">
            <a:avLst/>
          </a:pr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70000"/>
            <a:ext cx="7467600" cy="409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6:63 </a:t>
            </a:r>
            <a:r>
              <a:rPr lang="zh-CN" altLang="en-US" sz="36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叫人活着的乃是灵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肉体是无益的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。我对你们所说的话就是灵，就是生命。</a:t>
            </a:r>
            <a:endParaRPr lang="en-US" sz="36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相信了为何还是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不 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Work?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16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耶稣问他们说：你们和他们辩论的是甚么？</a:t>
            </a:r>
          </a:p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17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众人中间有一个人回答说：夫子，我带了我的儿子到你这里来，他被哑巴鬼附着。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-38099"/>
            <a:ext cx="43027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马可福音第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18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无论在那里，鬼捉弄他，把他摔倒，他就口中流沫，咬牙切齿，身体枯乾。我请过你的门徒把鬼赶出去，他们却是不能。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-38099"/>
            <a:ext cx="43027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马可福音第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000500"/>
            <a:ext cx="794320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我们今天会如何解释？</a:t>
            </a:r>
            <a:endParaRPr lang="en-US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1746</Words>
  <Application>Microsoft Office PowerPoint</Application>
  <PresentationFormat>On-screen Show (16:10)</PresentationFormat>
  <Paragraphs>64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Yan Zhao</cp:lastModifiedBy>
  <cp:revision>178</cp:revision>
  <dcterms:created xsi:type="dcterms:W3CDTF">2012-03-04T20:46:38Z</dcterms:created>
  <dcterms:modified xsi:type="dcterms:W3CDTF">2013-08-16T18:19:09Z</dcterms:modified>
</cp:coreProperties>
</file>