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508" r:id="rId2"/>
    <p:sldId id="501" r:id="rId3"/>
    <p:sldId id="346" r:id="rId4"/>
    <p:sldId id="503" r:id="rId5"/>
    <p:sldId id="504" r:id="rId6"/>
    <p:sldId id="505" r:id="rId7"/>
    <p:sldId id="506" r:id="rId8"/>
    <p:sldId id="507" r:id="rId9"/>
    <p:sldId id="518" r:id="rId10"/>
    <p:sldId id="502" r:id="rId11"/>
    <p:sldId id="509" r:id="rId12"/>
    <p:sldId id="551" r:id="rId13"/>
    <p:sldId id="510" r:id="rId14"/>
    <p:sldId id="512" r:id="rId15"/>
    <p:sldId id="513" r:id="rId16"/>
    <p:sldId id="519" r:id="rId17"/>
    <p:sldId id="511" r:id="rId18"/>
    <p:sldId id="514" r:id="rId19"/>
    <p:sldId id="515" r:id="rId20"/>
    <p:sldId id="516" r:id="rId21"/>
    <p:sldId id="517" r:id="rId22"/>
    <p:sldId id="520" r:id="rId23"/>
    <p:sldId id="521" r:id="rId24"/>
    <p:sldId id="529" r:id="rId25"/>
    <p:sldId id="530" r:id="rId26"/>
    <p:sldId id="534" r:id="rId27"/>
    <p:sldId id="532" r:id="rId28"/>
    <p:sldId id="522" r:id="rId29"/>
    <p:sldId id="550" r:id="rId30"/>
    <p:sldId id="552" r:id="rId31"/>
    <p:sldId id="545" r:id="rId32"/>
    <p:sldId id="547" r:id="rId33"/>
    <p:sldId id="548" r:id="rId34"/>
    <p:sldId id="549" r:id="rId35"/>
    <p:sldId id="546" r:id="rId36"/>
    <p:sldId id="536" r:id="rId37"/>
    <p:sldId id="539" r:id="rId38"/>
    <p:sldId id="540" r:id="rId39"/>
    <p:sldId id="541" r:id="rId40"/>
    <p:sldId id="537" r:id="rId4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FF3300"/>
    <a:srgbClr val="00FFFF"/>
    <a:srgbClr val="00FF00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2881" autoAdjust="0"/>
  </p:normalViewPr>
  <p:slideViewPr>
    <p:cSldViewPr>
      <p:cViewPr varScale="1">
        <p:scale>
          <a:sx n="144" d="100"/>
          <a:sy n="144" d="100"/>
        </p:scale>
        <p:origin x="-660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4326D-CC68-4B43-BCE3-B8066B58E941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B6E9D-CD08-4417-9E81-65D5DD475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4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564F-B806-4D89-BA12-F9F17827150A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3A40-B461-4794-B6DA-674FF3EC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4000"/>
            <a:lum/>
          </a:blip>
          <a:srcRect/>
          <a:stretch>
            <a:fillRect t="-16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686065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罗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1:16-17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我不以福音为耻；这福音本是神的大能，要救一切相信的，先是犹太人，后是希腊人。 因为神的义正在这福音上显明出来；这义是本于信，以致于信 。如经上所记：义人必因信得</a:t>
            </a:r>
            <a:r>
              <a:rPr lang="zh-CN" altLang="en-US" sz="4600" b="1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生 。 </a:t>
            </a:r>
            <a:endParaRPr lang="zh-CN" altLang="en-US" sz="4600" b="1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9642" y="-38099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62000" y="1715750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福音难以置信</a:t>
            </a:r>
            <a:r>
              <a:rPr lang="en-US" altLang="zh-CN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?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381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弗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1:3-4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愿颂赞归与我们主耶稣基督的父神！他在基督里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曾 </a:t>
            </a:r>
            <a:r>
              <a:rPr lang="en-US" altLang="zh-CN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(has blessed us)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赐给我们天上各样属灵的福气</a:t>
            </a:r>
            <a:r>
              <a:rPr lang="en-US" altLang="zh-CN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(with all/every spiritual blessings)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： 就如神从创立世界以前，在基督里拣选了我们，使我们在他面前成为圣洁，无有瑕疵。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381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弗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1:3-4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愿颂赞归与我们主耶稣基督的父神！他在基督里曾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(has blessed us)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赐给我们天上各样属灵的福气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(with all/every spiritual blessings)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： 就如神从创立世界以前，在基督里拣选了我们，使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我们在他面前成为圣洁，无有瑕疵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152664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林后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5:16-17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所以，我们从今以后，不凭着外貌（原文是肉体；本节同）认人了。虽然凭着外貌认过基督，如今却不再这样认他了。 若有人在基督里，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他就是新造的人，旧事已过，都变成新的了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152664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来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10:12-14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但基督献了一次永远的赎罪祭，就在神的右边坐下了。 从此，等候他仇敌成了他的脚凳。 因为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他一次献祭，便叫那得以成圣的人永远完全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-381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约一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4:17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这样，爱在我们里面得以完全，我们就可以在审判的日子坦然无惧。因为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他如何，我们在这世上也如何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en-US" altLang="zh-CN" sz="4800" b="1" dirty="0" smtClean="0"/>
              <a:t>Herein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is our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love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made perfect, that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we may have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boldness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in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the day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of judgment: because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as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he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is, so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are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we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in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this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world</a:t>
            </a:r>
            <a:r>
              <a:rPr lang="en-US" altLang="zh-CN" sz="4800" b="1" dirty="0" smtClean="0"/>
              <a:t> (KJV).</a:t>
            </a:r>
            <a:endParaRPr lang="zh-CN" altLang="en-US" sz="4600" b="1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-381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弗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2:5-6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当我们死在过犯中的时候，便叫我们与基督一同活过来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(hath quickened us together with Christ)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。你们得救是本乎恩。 他又叫我们与基督耶稣一同复活，一同坐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 hath raised us up together, and made us sit together)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在天上。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152664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林后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5:18-19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一切都是出于神；他藉着基督使我们与他和好，又将劝人与他和好的职分赐给我们。 这就是神在基督里，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叫世人与自己和好，不将他们的过犯归到他们身上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，并且将这和好的道理託付了我们。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62000" y="1715750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福音到底是什么</a:t>
            </a:r>
            <a:r>
              <a:rPr lang="en-US" altLang="zh-CN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?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152664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弗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6:18-19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靠着圣灵，随时多方祷告祈求；并要在此儆醒不倦，为众圣徒祈求， 也为我祈求，使我得着口才，能以放胆开口讲明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福音的奥秘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62000" y="39350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神的大能 </a:t>
            </a:r>
            <a:r>
              <a:rPr lang="en-US" altLang="zh-CN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一</a:t>
            </a:r>
            <a:r>
              <a:rPr lang="en-US" altLang="zh-CN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)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6" name="Picture 2" descr="http://adventist.ru/wp-content/uploads/2012/01/JesusBapt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14500"/>
            <a:ext cx="7620000" cy="3824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152664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帖前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1:4-5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被神所爱的弟兄阿，我知道你们是蒙拣选的； 因为我们的福音传到你们那里，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不独在乎言语，也在乎权能和圣灵，并充足的信心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…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464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提后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1:9-10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神救了我们，以圣召召我们，不是按我们的行为，乃是按他的旨意和恩典；这恩典是万古之先，在基督耶稣里赐给我们的， 但如今藉着我们救主基督耶稣的显现纔表明出来了。</a:t>
            </a:r>
            <a:r>
              <a:rPr lang="zh-CN" altLang="en-US" sz="4600" b="1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他已经把死废去，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藉着福音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sz="4600" b="1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将不能坏的生命彰显出来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381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来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4:2-3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因为有福音传给我们，象传给他们一样；只是所听见的道与他们无益，因为他们没有信心与所听见的道调和。 但我们已经相信的人得以进入那安息，正如神所说：我在怒中起誓说：他们断不可进入我的安息！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其实造物之工</a:t>
            </a:r>
            <a:r>
              <a:rPr lang="en-US" altLang="zh-CN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(the works)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，从创世以来已经成全了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76464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约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19:28-30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这事以后，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耶稣知道各样的事已经成了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，为要使经上的话应验，就说：我渴了。 有一个器皿盛满了醋，放在那里；他们就拿海绒蘸满了醋，绑在牛膝草上，送到他口。 耶稣尝（原文作受）了那醋，就说：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成了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！便低下头，将灵魂交付神了。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62000" y="1715750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所传的谁能相信</a:t>
            </a:r>
            <a:r>
              <a:rPr lang="en-US" altLang="zh-CN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?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152664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太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8:13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耶稣对百夫长说：你回去罢！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照你的信心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，给你成全了。那时，他的仆人就好了。</a:t>
            </a:r>
            <a:endParaRPr lang="en-US" altLang="zh-CN" sz="4600" b="1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381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路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1:45-49 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这相信的女子是有福的！因为主对她所说的话都要应验。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 马利亚说：我心尊主为大； 我灵以神我的救主为乐； 因为他顾念他使女的卑微；从今以后，万代要称我有福。 那有权能的，为我成就了大事；他的名为圣。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381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来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4:2-3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因为有福音传给我们，象传给他们一样；只是所听见的道与他们无益，因为他们没有信心与所听见的道调和。 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但我们已经相信的人得以进入那安息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，正如神所说：我在怒中起誓说：他们断不可进入我的安息！其实造物之工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(the works)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，从创世以来已经成全了。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62000" y="1715750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相信还是不信</a:t>
            </a:r>
            <a:r>
              <a:rPr lang="en-US" altLang="zh-CN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?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381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弗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1:3-4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愿颂赞归与我们主耶稣基督的父神！他在基督里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曾 </a:t>
            </a:r>
            <a:r>
              <a:rPr lang="en-US" altLang="zh-CN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(has blessed us)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赐给我们天上各样属灵的福气</a:t>
            </a:r>
            <a:r>
              <a:rPr lang="en-US" altLang="zh-CN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(with all/every spiritual blessings)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： 就如神从创立世界以前，在基督里拣选了我们，使我们在他面前成为圣洁，无有瑕疵。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4000"/>
            <a:lum/>
          </a:blip>
          <a:srcRect/>
          <a:stretch>
            <a:fillRect t="-16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686065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罗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1:16-17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我不以福音为耻；这福音本是神的大能，要救一切相信的，先是犹太人，后是希腊人。 因为神的义正在这福音上显明出来；这义是本于信，以致于信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(from faith to faith)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。如经上所记：义人必因信得生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(live by faith)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2" y="-38099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381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弗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1:3-4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愿颂赞归与我们主耶稣基督的父神！他在基督里曾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(has blessed us)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赐给我们天上各样属灵的福气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(with all/every spiritual blessings)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： 就如神从创立世界以前，在基督里拣选了我们，使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我们在他面前成为圣洁，无有瑕疵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152664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林后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5:16-17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所以，我们从今以后，</a:t>
            </a:r>
            <a:r>
              <a:rPr lang="zh-CN" altLang="en-US" sz="4600" b="1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不凭着外貌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（原文是肉体；本节同）</a:t>
            </a:r>
            <a:r>
              <a:rPr lang="zh-CN" altLang="en-US" sz="4600" b="1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认人了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。虽然凭着外貌认过基督，如今却不再这样认他了。 若有人在基督里，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他就是新造的人，旧事已过，都变成新的了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152664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来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10:12-14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但基督献了一次永远的赎罪祭，就在神的右边坐下了。 从此，等候他仇敌成了他的脚凳。 因为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他一次献祭，便叫那得以成圣的人永远完全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-381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约一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4:17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这样，爱在我们里面得以完全，我们就可以在审判的日子坦然无惧。因为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他如何，我们在这世上也如何。</a:t>
            </a:r>
            <a:r>
              <a:rPr lang="en-US" altLang="zh-CN" sz="4800" b="1" dirty="0" smtClean="0"/>
              <a:t>Herein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is our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love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made perfect, that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we may have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boldness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in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the day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/>
              <a:t>of judgment: because</a:t>
            </a:r>
            <a:r>
              <a:rPr lang="zh-CN" altLang="en-US" sz="4800" b="1" dirty="0" smtClean="0"/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as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he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is, so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are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we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in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this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world</a:t>
            </a:r>
            <a:r>
              <a:rPr lang="en-US" altLang="zh-CN" sz="4800" b="1" dirty="0" smtClean="0"/>
              <a:t> (KJV).</a:t>
            </a:r>
            <a:endParaRPr lang="zh-CN" altLang="en-US" sz="4600" b="1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-38100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弗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2:5-6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当我们死在过犯中的时候，便叫我们与基督一同活过来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(hath quickened us together with Christ)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。你们得救是本乎恩。 他又叫我们与基督耶稣一同复活，一同坐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 hath raised us up together, and made us sit together)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在天上。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152664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林后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5:18-19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一切都是出于神；他藉着基督使我们与他和好，又将劝人与他和好的职分赐给我们。 这就是神在基督里，叫世人与自己和好，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不将他们的过犯归到他们身上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，并且将这和好的道理託付了我们。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66700"/>
            <a:ext cx="327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福音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247650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FF0000"/>
                </a:solidFill>
              </a:rPr>
              <a:t>义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10490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3333FF"/>
                </a:solidFill>
              </a:rPr>
              <a:t>人</a:t>
            </a:r>
            <a:endParaRPr lang="en-US" sz="9600" b="1" dirty="0">
              <a:solidFill>
                <a:srgbClr val="3333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156210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00B050"/>
                </a:solidFill>
              </a:rPr>
              <a:t>信</a:t>
            </a:r>
            <a:endParaRPr lang="en-US" sz="96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08610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/>
              <a:t>是</a:t>
            </a:r>
            <a:endParaRPr lang="en-US" sz="9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392430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/>
              <a:t>的</a:t>
            </a:r>
            <a:endParaRPr lang="en-US" sz="9600" b="1" dirty="0"/>
          </a:p>
        </p:txBody>
      </p:sp>
      <p:pic>
        <p:nvPicPr>
          <p:cNvPr id="1026" name="Picture 2" descr="C:\Users\YZ\Dropbox\Christianity\Sermons\Bible Graphics\40_主耶稣\jesus bapt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7600" y="876300"/>
            <a:ext cx="2540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715750"/>
            <a:ext cx="289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福音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2418" y="337185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FF0000"/>
                </a:solidFill>
              </a:rPr>
              <a:t>义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7818" y="337185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00B050"/>
                </a:solidFill>
              </a:rPr>
              <a:t>信</a:t>
            </a:r>
            <a:endParaRPr lang="en-US" sz="96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174504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/>
              <a:t>是</a:t>
            </a:r>
            <a:endParaRPr lang="en-US" sz="9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40436" y="337185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/>
              <a:t>的</a:t>
            </a:r>
            <a:endParaRPr lang="en-US" sz="9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174504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0000FF"/>
                </a:solidFill>
              </a:rPr>
              <a:t>人</a:t>
            </a:r>
            <a:endParaRPr lang="en-US" sz="9600" b="1" dirty="0">
              <a:solidFill>
                <a:srgbClr val="0000FF"/>
              </a:solidFill>
            </a:endParaRPr>
          </a:p>
        </p:txBody>
      </p:sp>
      <p:pic>
        <p:nvPicPr>
          <p:cNvPr id="13" name="Picture 2" descr="C:\Users\YZ\Dropbox\Christianity\Sermons\Bible Graphics\40_主耶稣\jesus bapt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219450"/>
            <a:ext cx="2971800" cy="22288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562600" y="174504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i="1" dirty="0" smtClean="0">
                <a:solidFill>
                  <a:schemeClr val="bg1">
                    <a:lumMod val="50000"/>
                  </a:schemeClr>
                </a:solidFill>
              </a:rPr>
              <a:t>得</a:t>
            </a:r>
            <a:endParaRPr lang="en-US" sz="96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36374"/>
            <a:ext cx="8610600" cy="1754326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腓 </a:t>
            </a:r>
            <a:r>
              <a:rPr lang="en-US" altLang="zh-CN" sz="36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3:9 </a:t>
            </a:r>
            <a:r>
              <a:rPr lang="zh-CN" altLang="en-US" sz="36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 并且得以在他里面，不是有自己因律法而得的义，乃是有信基督的义，就是因信神而来的义。 </a:t>
            </a:r>
            <a:endParaRPr lang="en-US" sz="3600" b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496550"/>
            <a:ext cx="289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福音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40030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FF0000"/>
                </a:solidFill>
              </a:rPr>
              <a:t>义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240030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00B050"/>
                </a:solidFill>
              </a:rPr>
              <a:t>信</a:t>
            </a:r>
            <a:endParaRPr lang="en-US" sz="96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240030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/>
              <a:t>是</a:t>
            </a:r>
            <a:endParaRPr lang="en-US" sz="9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243084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/>
              <a:t>的</a:t>
            </a:r>
            <a:endParaRPr lang="en-US" sz="9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47218" y="52584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0000FF"/>
                </a:solidFill>
              </a:rPr>
              <a:t>人</a:t>
            </a:r>
            <a:endParaRPr lang="en-US" sz="9600" b="1" dirty="0">
              <a:solidFill>
                <a:srgbClr val="0000FF"/>
              </a:solidFill>
            </a:endParaRPr>
          </a:p>
        </p:txBody>
      </p:sp>
      <p:pic>
        <p:nvPicPr>
          <p:cNvPr id="13" name="Picture 2" descr="C:\Users\YZ\Dropbox\Christianity\Sermons\Bible Graphics\40_主耶稣\jesus bapt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"/>
            <a:ext cx="2971800" cy="22288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105400" y="240030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i="1" dirty="0" smtClean="0">
                <a:solidFill>
                  <a:schemeClr val="bg1">
                    <a:lumMod val="50000"/>
                  </a:schemeClr>
                </a:solidFill>
              </a:rPr>
              <a:t>得</a:t>
            </a:r>
            <a:endParaRPr lang="en-US" sz="96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276600" y="876300"/>
            <a:ext cx="990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858000" y="876300"/>
            <a:ext cx="990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800" y="4019371"/>
            <a:ext cx="8610600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加 </a:t>
            </a:r>
            <a:r>
              <a:rPr lang="en-US" altLang="zh-CN" sz="36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2:21 </a:t>
            </a:r>
            <a:r>
              <a:rPr lang="zh-CN" altLang="en-US" sz="36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我不废掉神的恩；义若是藉着律法得的，基督就是徒然死了。 </a:t>
            </a:r>
            <a:endParaRPr lang="en-US" sz="3600" b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2477750"/>
            <a:ext cx="289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福音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9000" y="240030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FF0000"/>
                </a:solidFill>
              </a:rPr>
              <a:t>义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6818" y="243084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00B050"/>
                </a:solidFill>
              </a:rPr>
              <a:t>信</a:t>
            </a:r>
            <a:endParaRPr lang="en-US" sz="96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243084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/>
              <a:t>是</a:t>
            </a:r>
            <a:endParaRPr lang="en-US" sz="9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94618" y="240030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/>
              <a:t>的</a:t>
            </a:r>
            <a:endParaRPr lang="en-US" sz="9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94618" y="57150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0000FF"/>
                </a:solidFill>
              </a:rPr>
              <a:t>人</a:t>
            </a:r>
            <a:endParaRPr lang="en-US" sz="9600" b="1" dirty="0">
              <a:solidFill>
                <a:srgbClr val="0000FF"/>
              </a:solidFill>
            </a:endParaRPr>
          </a:p>
        </p:txBody>
      </p:sp>
      <p:pic>
        <p:nvPicPr>
          <p:cNvPr id="13" name="Picture 2" descr="C:\Users\YZ\Dropbox\Christianity\Sermons\Bible Graphics\40_主耶稣\jesus bapt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1218" y="114300"/>
            <a:ext cx="2971800" cy="2228850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4675418" y="876300"/>
            <a:ext cx="990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" y="3846374"/>
            <a:ext cx="8610600" cy="1754326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罗 </a:t>
            </a:r>
            <a:r>
              <a:rPr lang="en-US" altLang="zh-CN" sz="3600" b="1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4:4-5 </a:t>
            </a:r>
            <a:r>
              <a:rPr lang="zh-CN" altLang="en-US" sz="3600" b="1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做</a:t>
            </a:r>
            <a:r>
              <a:rPr lang="zh-CN" altLang="en-US" sz="36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工的得工价，不算恩典，乃是该得的； 唯有不做工的，只信称罪人为义的神，他的信就算为义。 </a:t>
            </a:r>
            <a:endParaRPr lang="en-US" sz="3600" b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686065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罗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1:16-17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我不以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福音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为耻；这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福音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本是神的大能，要救一切相信的，先是犹太人，后是希腊人。 因为神的义正在这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福音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上显明出来；这义是本于信，以致于信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(from faith to faith)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。如经上所记：义人必因信得生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(live by faith)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2" y="-38099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821240"/>
            <a:ext cx="289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福音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4218" y="3269040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FF0000"/>
                </a:solidFill>
              </a:rPr>
              <a:t>义！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82124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00B050"/>
                </a:solidFill>
              </a:rPr>
              <a:t>信</a:t>
            </a:r>
            <a:endParaRPr lang="en-US" sz="96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326904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/>
              <a:t>是</a:t>
            </a:r>
            <a:endParaRPr lang="en-US" sz="9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182124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/>
              <a:t>的</a:t>
            </a:r>
            <a:endParaRPr lang="en-US" sz="9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1821240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 smtClean="0">
                <a:solidFill>
                  <a:srgbClr val="0000FF"/>
                </a:solidFill>
              </a:rPr>
              <a:t>人</a:t>
            </a:r>
            <a:endParaRPr lang="en-US" sz="9600" b="1" dirty="0">
              <a:solidFill>
                <a:srgbClr val="0000FF"/>
              </a:solidFill>
            </a:endParaRPr>
          </a:p>
        </p:txBody>
      </p:sp>
      <p:pic>
        <p:nvPicPr>
          <p:cNvPr id="13" name="Picture 2" descr="C:\Users\YZ\Dropbox\Christianity\Sermons\Bible Graphics\40_主耶稣\jesus bapt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71850"/>
            <a:ext cx="2971800" cy="222885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28600" y="114300"/>
            <a:ext cx="8610600" cy="1754326"/>
          </a:xfrm>
          <a:prstGeom prst="rect">
            <a:avLst/>
          </a:prstGeom>
          <a:solidFill>
            <a:srgbClr val="FF99FF"/>
          </a:solidFill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林后 </a:t>
            </a:r>
            <a:r>
              <a:rPr lang="en-US" altLang="zh-CN" sz="36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5:21 </a:t>
            </a:r>
            <a:r>
              <a:rPr lang="zh-CN" altLang="en-US" sz="36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神使那无罪（无罪：原文是不知罪）的，替我们成为罪，好叫我们在他里面成为神的义。 </a:t>
            </a:r>
            <a:endParaRPr lang="en-US" sz="3600" b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686065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罗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1:16-17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我不以福音为耻；这福音本是神的大能，要救一切相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信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的，先是犹太人，后是希腊人。 因为神的义正在这福音上显明出来；这义是本于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信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，以致于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信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(from faith to faith)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。如经上所记：义人必因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信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得生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(live by faith)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2" y="-38099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686065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罗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1:16-17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我不以福音为耻；这福音本是神的大能，要救一切相信的，先是犹太人，后是希腊人。 因为神的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义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正在这福音上显明出来；这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义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是本于信，以致于信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(from faith to faith)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。如经上所记：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义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人必因信得生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(live by faith)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2" y="-38099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4000"/>
            <a:lum/>
          </a:blip>
          <a:srcRect/>
          <a:stretch>
            <a:fillRect t="-16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686065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罗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1:16-17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我不以福音为耻；这福音本是神的大能，要救一切相信的，先是犹太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人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，后是希腊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人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因为神的义正在这福音上显明出来；这义是本于信，以致于信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(from faith to faith)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。如经上所记：义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人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必因信得生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(live by faith)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2" y="-38099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686065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罗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1:16-17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我不以福音为耻；这福音本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神的大能，要救一切相信的，先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犹太人，后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希腊人。 因为神的义正在这福音上显明出来；这义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本于信，以致于信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(from faith to faith)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。如经上所记：义人必因信得生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(live by faith)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2" y="-38099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" y="686065"/>
            <a:ext cx="8991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罗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1:16-17 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我不以福音为耻；这福音本是神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大能，要救一切相信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，先是犹太人，后是希腊人。 因为神</a:t>
            </a:r>
            <a:r>
              <a:rPr lang="zh-CN" altLang="en-US" sz="4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义正在这福音上显明出来；这义是本于信，以致于信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(from faith to faith)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。如经上所记：义人必因信得生 </a:t>
            </a:r>
            <a:r>
              <a:rPr lang="en-US" altLang="zh-CN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(live by faith)</a:t>
            </a:r>
            <a:r>
              <a:rPr lang="zh-CN" altLang="en-US" sz="46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。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9642" y="-38099"/>
            <a:ext cx="205056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罗马书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</TotalTime>
  <Words>2820</Words>
  <Application>Microsoft Office PowerPoint</Application>
  <PresentationFormat>On-screen Show (16:10)</PresentationFormat>
  <Paragraphs>80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Yan Zhao</cp:lastModifiedBy>
  <cp:revision>175</cp:revision>
  <dcterms:created xsi:type="dcterms:W3CDTF">2012-03-04T20:46:38Z</dcterms:created>
  <dcterms:modified xsi:type="dcterms:W3CDTF">2013-03-30T18:13:41Z</dcterms:modified>
</cp:coreProperties>
</file>