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839" r:id="rId5"/>
    <p:sldId id="877" r:id="rId6"/>
    <p:sldId id="874" r:id="rId7"/>
    <p:sldId id="884" r:id="rId8"/>
    <p:sldId id="876" r:id="rId9"/>
    <p:sldId id="878" r:id="rId10"/>
    <p:sldId id="864" r:id="rId11"/>
    <p:sldId id="883" r:id="rId12"/>
    <p:sldId id="881" r:id="rId13"/>
    <p:sldId id="880" r:id="rId14"/>
    <p:sldId id="860" r:id="rId15"/>
    <p:sldId id="872" r:id="rId16"/>
    <p:sldId id="861" r:id="rId17"/>
    <p:sldId id="882" r:id="rId18"/>
    <p:sldId id="866" r:id="rId19"/>
    <p:sldId id="873" r:id="rId20"/>
    <p:sldId id="871" r:id="rId21"/>
    <p:sldId id="870" r:id="rId22"/>
    <p:sldId id="867" r:id="rId23"/>
    <p:sldId id="869" r:id="rId24"/>
    <p:sldId id="868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9900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1" autoAdjust="0"/>
    <p:restoredTop sz="92881" autoAdjust="0"/>
  </p:normalViewPr>
  <p:slideViewPr>
    <p:cSldViewPr>
      <p:cViewPr varScale="1">
        <p:scale>
          <a:sx n="80" d="100"/>
          <a:sy n="80" d="100"/>
        </p:scale>
        <p:origin x="-448" y="-10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35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9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54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64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96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1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9525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锦囊妙计（</a:t>
            </a:r>
            <a:r>
              <a:rPr lang="en-US" altLang="zh-CN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72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03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如今他们知道，凡你所赐给我的，都是从你那里来的；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因为你所赐给我的道，我已经赐给他们，他们也领受了，又确实知道，我是从你出来的，并且信你差了我来。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我为他们祈求，不为世人祈求，却为你所赐给我的人祈求，因他们本是你的。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8:28 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我们晓得万事都互相效力，叫爱神的人得益处，就是按他旨意被召的人。</a:t>
            </a:r>
            <a:r>
              <a:rPr lang="en-US" altLang="zh-CN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8:29 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因为他预先所知道的人，就预先定下效法他儿子的模样，使他儿子在许多弟兄中作长子。</a:t>
            </a:r>
            <a:r>
              <a:rPr lang="en-US" altLang="zh-CN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8:30 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预先所定下的人又召他们来；所召来的人又称他们为义；所称为义的人又叫他们得荣耀。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19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凡是我的，都是你的；你的也是我的，并且我因他们得了荣耀。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从今以后，我不在世上，他们却在世上；我往你那里去。圣父阿，求你因你所赐给我的名保守他们，叫他们合而为一象我们一样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我与他们同在的时候，因你所赐给我的名保守了他们，我也护卫了他们；其中除了那灭亡之子，没有一个灭亡的，好叫经上的话得应验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现在我往你那里去，我还在世上说这话，是叫他们心里充满我的喜乐。</a:t>
            </a:r>
          </a:p>
          <a:p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16:14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他（圣灵）要荣耀我，因为他要将受于我的告诉你们。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16:15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凡父所有的，都是我的；所以我说，他要将受于我的告诉你们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endParaRPr lang="en-US" sz="2400" b="1" dirty="0">
              <a:solidFill>
                <a:srgbClr val="0000FF"/>
              </a:solidFill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17:6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你从世上赐给我的人，我已将你的名显明与他们。他们本是你的，你将他们赐给我，他们也遵守了你的道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40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凡是我的，都是你的；你的也是我的，并且我因他们得了荣耀。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从今以后，我不在世上，他们却在世上；我往你那里去。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圣父阿，求你因你所赐给我的名保守他们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，叫他们合而为一象我们一样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我与他们同在的时候，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因你所赐给我的名保守了他们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，我也护卫了他们；其中除了那灭亡之子，没有一个灭亡的，好叫经上的话得应验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现在我往你那里去，我还在世上说这话，是叫他们心里充满我的喜乐。</a:t>
            </a:r>
          </a:p>
          <a:p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16:14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他（圣灵）要荣耀我，因为他要将受于我的告诉你们。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16:15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凡父所有的，都是我的；所以我说，他要将受于我的告诉你们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endParaRPr lang="en-US" sz="2400" b="1" dirty="0">
              <a:solidFill>
                <a:srgbClr val="0000FF"/>
              </a:solidFill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17:6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你从世上赐给我的人，我已将你的名显明与他们。他们本是你的，你将他们赐给我，他们也遵守了你的道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11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029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我已将你的道赐给他们。世界又恨他们；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因为他们不属世界，正如我不属世界一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样 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are not of the world, even as I am not of the world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我不求你叫他们离开世界，只求你保守他们脱离那恶者（或作：脱离罪恶）。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他们不属世界，正如我不属世界一样（</a:t>
            </a:r>
            <a:r>
              <a:rPr lang="en-US" altLang="zh-CN" sz="26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They are not of the world, even as I am not of the world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 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39857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他在世界，世界也是藉着他造的，世界却不认识他。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他到自己的地方来，自己的人倒不接待他。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凡接待他的，就是信他名的人，他就赐他们权柄，作神的儿女。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1:13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这等人不是从血气生的，不是从情慾生的，也不是从人意生的，乃是从神生的。</a:t>
            </a:r>
            <a:endParaRPr lang="en-US" sz="23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733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029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我已将你的道赐给他们。世界又恨他们；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因为他们不属世界，正如我不属世界一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样 （</a:t>
            </a: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They 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are not of the world, even as I am not of the world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我不求你叫他们离开世界，只求你保守他们脱离那恶者（或作：脱离罪恶）。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他们不属世界，正如我不属世界一样（</a:t>
            </a:r>
            <a:r>
              <a:rPr lang="en-US" altLang="zh-CN" sz="2600" b="1" dirty="0">
                <a:solidFill>
                  <a:srgbClr val="FF0000"/>
                </a:solidFill>
                <a:ea typeface="Microsoft YaHei" panose="020B0503020204020204" pitchFamily="34" charset="-122"/>
              </a:rPr>
              <a:t>They are not of the world, even as I am not of the world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 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39857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3:13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除了从天降下、仍旧在天的人子，没有人升过天。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3:14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摩西在旷野怎样举蛇，人子也必照样被举起来，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3:15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叫一切信他的都得永生（或作：叫一切信的人在他里面得永生）。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3:16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「神爱世人，甚至将他的独生子赐给他们，叫一切信他的，不至灭亡，反得永生。</a:t>
            </a:r>
            <a:endParaRPr lang="en-US" sz="23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528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求你用真理使他们成圣；你的道就是真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理 </a:t>
            </a:r>
            <a:r>
              <a:rPr lang="en-US" altLang="zh-CN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(Sanctify 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them by Your truth. Your word is truth)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你怎样差我到世上，我也照样差他们到世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 You sent Me into the world, I also have sent them into the world)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我为他们的缘故，自己分别为圣，叫他们也因真理成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(And for their sakes I sanctify Myself, that they also may be sanctified by the truth)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366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求你用真理使他们成圣；你的道就是真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理 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(Sanctify 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them by Your truth. Your word is truth)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你怎样差我到世上，我也照样差他们到世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 You sent Me into the world, I also have sent them into the world)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我为他们的缘故，自己分别为圣，叫他们也因真理成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(And for their sakes I sanctify Myself, that they also may be sanctified by the truth)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他得了圣灵的启示，知道自己未死以前，必看见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主所立的基督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9:20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耶稣说：你们说我是谁？彼得回答说：是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神所立的基督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故此，以色列全家当确实的知道，你们钉在十字架上的这位耶稣，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神已经立他为主，为基督了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05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求你用真理使他们成圣；你的道就是真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理 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(Sanctify 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them by Your truth. Your word is truth)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你怎样差我到世上，我也照样差他们到世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 You sent Me into the world, I also have sent them into the world)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我为他们的缘故，自己分别为圣，叫他们也因真理成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(And for their sakes I sanctify Myself, that they also may be sanctified by the truth)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来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同蒙天召的圣洁弟兄阿，你们应当思想我们所认为使者、为大祭司的耶稣。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他为那设立他的尽忠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，如同摩西在神的全家尽忠一样。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他比摩西算是更配多得荣耀，好象建造房屋的比房屋更尊荣；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因为房屋都必有人建造，但建造万物的就是神。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042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求你用真理使他们成圣；你的道就是真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理 </a:t>
            </a:r>
            <a:r>
              <a:rPr lang="en-US" altLang="zh-CN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(Sanctify 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them by Your truth. Your word is truth)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你怎样差我到世上，我也照样差他们到世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 You sent Me into the world, I also have sent them into the world)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我为他们的缘故，自己分别为圣，叫他们也因真理成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(And for their sakes I sanctify Myself, that they also may be sanctified by the truth)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40626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又将万有服在他的脚下，使他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为教会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作万有之首。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1:22 </a:t>
            </a:r>
            <a:r>
              <a:rPr lang="en-US" altLang="zh-CN" sz="20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And He put all </a:t>
            </a:r>
            <a:r>
              <a:rPr lang="en-US" altLang="zh-CN" sz="2000" b="1" i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things</a:t>
            </a:r>
            <a:r>
              <a:rPr lang="en-US" altLang="zh-CN" sz="20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 under His feet, and gave Him </a:t>
            </a:r>
            <a:r>
              <a:rPr lang="en-US" altLang="zh-CN" sz="2000" b="1" i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to be </a:t>
            </a:r>
            <a:r>
              <a:rPr lang="en-US" altLang="zh-CN" sz="20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head over all </a:t>
            </a:r>
            <a:r>
              <a:rPr lang="en-US" altLang="zh-CN" sz="2000" b="1" i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things</a:t>
            </a:r>
            <a:r>
              <a:rPr lang="en-US" altLang="zh-CN" sz="20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ea typeface="DFKai-SB" panose="03000509000000000000" pitchFamily="65" charset="-120"/>
              </a:rPr>
              <a:t>to the church</a:t>
            </a:r>
            <a:r>
              <a:rPr lang="en-US" altLang="zh-CN" sz="20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,1:23 which is His body, the fullness of Him who fills all in all</a:t>
            </a:r>
            <a:r>
              <a:rPr lang="en-US" altLang="zh-CN" sz="2000" b="1" dirty="0" smtClean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. (NKJV)</a:t>
            </a:r>
          </a:p>
          <a:p>
            <a:pPr lvl="0">
              <a:defRPr/>
            </a:pP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409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求你用真理使他们成圣；你的道就是真理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(Sanctify  them by Your truth. Your word is truth)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你怎样差我到世上，我也照样差他们到世上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 You sent Me into the world, I also have sent them into the world)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我为他们的缘故，自己分别为圣，叫他们也因真理成圣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(And for their sakes I sanctify Myself, that they also may be sanctified by the truth)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又将万有服在他的脚下，使他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为教会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作万有之首。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1:22 </a:t>
            </a:r>
            <a:r>
              <a:rPr lang="en-US" altLang="zh-CN" sz="20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God has put all things under the authority of Christ and has made him head over all things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ea typeface="DFKai-SB" panose="03000509000000000000" pitchFamily="65" charset="-120"/>
              </a:rPr>
              <a:t>for the benefit of the church</a:t>
            </a:r>
            <a:r>
              <a:rPr lang="en-US" altLang="zh-CN" sz="2000" b="1" dirty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.1:23 And the church is his body; it is made full and complete by Christ, who fills all things everywhere with himself</a:t>
            </a:r>
            <a:r>
              <a:rPr lang="en-US" altLang="zh-CN" sz="2000" b="1" dirty="0" smtClean="0">
                <a:solidFill>
                  <a:prstClr val="black"/>
                </a:solidFill>
                <a:latin typeface="+mj-lt"/>
                <a:ea typeface="DFKai-SB" panose="03000509000000000000" pitchFamily="65" charset="-120"/>
              </a:rPr>
              <a:t>. (NLT)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09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152400" y="3149974"/>
            <a:ext cx="2497143" cy="24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breath of 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49974"/>
            <a:ext cx="5868879" cy="24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1000" y="114300"/>
            <a:ext cx="4800600" cy="289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3:19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光来到世间，世人因自己的行为是恶的，不爱光，倒爱黑暗，定他们的罪就是在此。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3:20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凡作恶的便恨光，并不来就光，恐怕他的行为受责备。</a:t>
            </a:r>
            <a:r>
              <a:rPr lang="en-US" altLang="zh-CN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3:21 </a:t>
            </a:r>
            <a:r>
              <a:rPr lang="zh-CN" altLang="en-US" sz="2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但行真理的必来就光，要显明他所行的是靠神而行。</a:t>
            </a:r>
            <a:endParaRPr lang="en-US" altLang="zh-CN" sz="2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8" name="Picture 2" descr="Image result for slave of 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3958647" cy="239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1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求你用真理使他们成圣；你的道就是真理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(Sanctify  them by Your truth. Your word is truth)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你怎样差我到世上，我也照样差他们到世上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 You sent Me into the world, I also have sent them into the world)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我为他们的缘故，自己分别为圣，叫他们也因真理成圣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(And for their sakes I sanctify Myself, that they also may be sanctified by the truth)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753006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5:29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从来没有人恨恶自己的身子，总是保养顾惜，正象基督待教会一样，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5:30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因我们是他身上的肢体（有古卷在此有：就是他的骨他的肉）。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5:31 </a:t>
            </a:r>
            <a:r>
              <a:rPr lang="zh-CN" altLang="en-US" sz="22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为这个缘故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，人要离开父母，与妻子连合，二人成为一体。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5:32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这是极大的奥秘，但我是指着基督和教会说的。</a:t>
            </a:r>
            <a:endParaRPr lang="en-US" sz="22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032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求你用真理使他们成圣；你的道就是真理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(Sanctify  them by Your truth. Your word is truth)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你怎样差我到世上，我也照样差他们到世上 </a:t>
            </a:r>
            <a:r>
              <a:rPr lang="en-US" altLang="zh-CN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 You sent Me into the world, I also have sent them into the world)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我为他们的缘故，自己分别为圣，叫他们也因真理成圣 </a:t>
            </a:r>
            <a:r>
              <a:rPr lang="en-US" altLang="zh-CN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(And for their sakes I sanctify Myself, that they also may be sanctified by the truth)</a:t>
            </a: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4794" y="1000185"/>
            <a:ext cx="3657599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我本来比众圣徒中最小的还小，然而他还赐我这恩典，叫我把基督那测不透的丰富传给外邦人，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3:9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又使众人都明白，这历代以来隐藏在创造万物之神里的奥秘是如何安排的，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3:10 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为要藉着教会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使天上执政的、掌权的，现在得知神百般的智慧。</a:t>
            </a:r>
            <a:endParaRPr lang="en-US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195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152400" y="3149974"/>
            <a:ext cx="2497143" cy="24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breath of 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49974"/>
            <a:ext cx="5868879" cy="24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21" y="190499"/>
            <a:ext cx="2119100" cy="28263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6064" y="209877"/>
            <a:ext cx="3925536" cy="27238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2:21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　神使他沉睡，他就睡了；于是取下他的一条肋骨，又把肉合起来。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2:22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　神就用那人身上所取的肋骨造成一个女人，领他到那人跟前。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2:23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那人说：这是我骨中的骨，肉中的肉，可以称他为女人，因为他是从男人身上取出来的。</a:t>
            </a:r>
            <a:r>
              <a:rPr lang="en-US" altLang="zh-CN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2:24 </a:t>
            </a:r>
            <a:r>
              <a:rPr lang="zh-CN" altLang="en-US" sz="1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因此，人要离开父母，与妻子连合，二人成为一体。</a:t>
            </a:r>
            <a:endParaRPr lang="en-US" sz="19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8" name="Picture 4" descr="Image result for 浪子的比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0499"/>
            <a:ext cx="2497143" cy="282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5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152400" y="3149974"/>
            <a:ext cx="2497143" cy="24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breath of 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49974"/>
            <a:ext cx="5868879" cy="24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67200" y="222596"/>
            <a:ext cx="47244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何况基督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藉着永远的灵</a:t>
            </a:r>
            <a:r>
              <a:rPr lang="zh-CN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，将自己无瑕无疵献给神，他的血岂不更能洗净你们的心（原文是良心），除去你们的死行，使你们事奉那永生神么</a:t>
            </a:r>
            <a:r>
              <a:rPr lang="zh-CN" altLang="en-US" sz="2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altLang="zh-CN" sz="21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死里复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877"/>
            <a:ext cx="3617907" cy="27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67200" y="1819638"/>
            <a:ext cx="4724399" cy="10618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altLang="zh-CN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13:33 </a:t>
            </a:r>
            <a:r>
              <a:rPr lang="zh-CN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神已经向我们这作儿女的应验，叫耶稣复活了。正如诗篇第二篇上记着说：你是我的儿子，我今日生你。</a:t>
            </a:r>
            <a:endParaRPr lang="en-US" sz="2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8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152400" y="3149974"/>
            <a:ext cx="2497143" cy="24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breath of 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49974"/>
            <a:ext cx="5868879" cy="24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ancipation procla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218228"/>
            <a:ext cx="4879975" cy="27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chillerinstitute.org/graphics/Art_Work/history/lincoln_in_richmond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5747"/>
            <a:ext cx="3959225" cy="27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4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152400" y="3149974"/>
            <a:ext cx="2497143" cy="24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breath of 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49974"/>
            <a:ext cx="5868879" cy="24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114300"/>
            <a:ext cx="8915400" cy="27853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13:44 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到下安息日，合城的人几乎都来聚集，要听神的道。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13:45 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但犹太人看见人这样多，就满心嫉妒，硬驳保罗所说的话，并且毁谤。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13:46 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保罗和巴拿巴放胆说：神的道先讲给你们原是应当的；只因你们弃绝这道，断定自己不配得永生，我们就转向外邦人去。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13:47 </a:t>
            </a:r>
            <a:r>
              <a:rPr lang="zh-CN" altLang="en-US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因为主曾这样吩咐我们说：我已经立你作外邦人的光，叫你施行救恩，直到地极。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13:48 </a:t>
            </a:r>
            <a:r>
              <a:rPr lang="zh-CN" altLang="en-US" sz="2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外邦人听见这话，就欢喜了，赞美神的道；凡预定得永生的人都信了。</a:t>
            </a:r>
            <a:endParaRPr lang="en-US" sz="25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454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如今他们知道，凡你所赐给我的，都是从你那里来的；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因为你所赐给我的道，我已经赐给他们，他们也领受了，又确实知道，我是从你出来的，并且信你差了我来。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我为他们祈求，不为世人祈求，却为你所赐给我的人祈求，因他们本是你的。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4493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申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7:7 </a:t>
            </a:r>
            <a:r>
              <a:rPr lang="zh-CN" altLang="en-US" sz="22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耶和华专爱你们，拣选你们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，并非因你们的人数多于别民，原来你们的人数在万民中是最少的。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7:8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只因耶和华爱你们，又因要守他向你们列祖所起的誓，就用大能的手领你们出来，从为奴之家救赎你们脱离埃及王法老的手。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7:9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所以，你要知道耶和华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―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你的　神，他是　神，是信实的　神；向爱他、守他诫命的人守约，施慈爱，直到千</a:t>
            </a:r>
            <a:r>
              <a:rPr lang="zh-CN" altLang="en-US" sz="2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代。</a:t>
            </a:r>
            <a:endParaRPr lang="en-US" sz="22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268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如今他们知道，凡你所赐给我的，都是从你那里来的；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因为你所赐给我的道，我已经赐给他们，他们也领受了，又确实知道，我是从你出来的，并且信你差了我来。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我为他们祈求，不为世人祈求，却为你所赐给我的人祈求，因他们本是你的。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4493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弗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愿颂赞归与我们主耶稣基督的父神！他在基督里曾赐给我们天上各样属灵的福气：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就如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神从创立世界以前，在基督里拣选了我们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，使我们在他面前成为圣洁，无有瑕疵；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又因爱我们，就按着自己意旨所喜悦的，预定我们藉着耶稣基督得儿子的名分，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使他荣耀的恩典得着称赞；这恩典是他在爱子里所赐给我们的。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2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17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如今他们知道，凡你所赐给我的，都是从你那里来的；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因为你所赐给我的道，我已经赐给他们，他们也领受了，又确实知道，我是从你出来的，并且信你差了我来。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我为他们祈求，不为世人祈求，却为你所赐给我的人祈求，因他们本是你的。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4794" y="1000185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6:66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从此，他门徒中多有退去的，不再和他同行。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6:67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耶稣就对那十二个门徒说：你们也要去么？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6:68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西门彼得回答说：主阿，你有永生之道，我们还归从谁呢？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6:69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我们已经信了，又知道你是神的圣者。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6:70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耶稣说：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我不是拣选了你们十二个门徒么？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但你们中间有一个是魔鬼。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768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B2B2A4-126B-415D-A354-09C5383CC56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</TotalTime>
  <Words>2084</Words>
  <Application>Microsoft Macintosh PowerPoint</Application>
  <PresentationFormat>On-screen Show (16:10)</PresentationFormat>
  <Paragraphs>94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482</cp:revision>
  <dcterms:created xsi:type="dcterms:W3CDTF">2012-03-04T20:46:38Z</dcterms:created>
  <dcterms:modified xsi:type="dcterms:W3CDTF">2016-12-04T21:46:17Z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