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839" r:id="rId5"/>
    <p:sldId id="877" r:id="rId6"/>
    <p:sldId id="854" r:id="rId7"/>
    <p:sldId id="876" r:id="rId8"/>
    <p:sldId id="862" r:id="rId9"/>
    <p:sldId id="860" r:id="rId10"/>
    <p:sldId id="867" r:id="rId11"/>
    <p:sldId id="868" r:id="rId12"/>
    <p:sldId id="855" r:id="rId13"/>
    <p:sldId id="866" r:id="rId14"/>
    <p:sldId id="875" r:id="rId15"/>
    <p:sldId id="873" r:id="rId16"/>
    <p:sldId id="872" r:id="rId17"/>
    <p:sldId id="878" r:id="rId18"/>
    <p:sldId id="879" r:id="rId19"/>
    <p:sldId id="863" r:id="rId20"/>
    <p:sldId id="865" r:id="rId21"/>
    <p:sldId id="870" r:id="rId22"/>
    <p:sldId id="874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009900"/>
    <a:srgbClr val="3333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1" autoAdjust="0"/>
    <p:restoredTop sz="92881" autoAdjust="0"/>
  </p:normalViewPr>
  <p:slideViewPr>
    <p:cSldViewPr>
      <p:cViewPr varScale="1">
        <p:scale>
          <a:sx n="80" d="100"/>
          <a:sy n="80" d="100"/>
        </p:scale>
        <p:origin x="-448" y="-10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50"/>
        <a:sy n="67" d="50"/>
      </p:scale>
      <p:origin x="0" y="-5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11/28/16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82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0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71600" y="952500"/>
            <a:ext cx="6324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锦囊妙计（</a:t>
            </a:r>
            <a:r>
              <a:rPr lang="en-US" altLang="zh-CN" sz="72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72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\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0300"/>
            <a:ext cx="27432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8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16239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你从世上赐给我的人，我已将你的名显明与他们。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他们本是你的，你将他们赐给我，他们也遵守了你的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道（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“I 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have manifested Your name to the men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whom You have given Me out of the world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.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They were Yours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, You gave them to Me, and they have kept Your 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word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753006" cy="30008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创</a:t>
            </a:r>
            <a:r>
              <a:rPr lang="en-US" altLang="zh-CN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3:4 </a:t>
            </a:r>
            <a:r>
              <a:rPr lang="zh-CN" altLang="en-US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蛇对女人说：你们不一定死；</a:t>
            </a:r>
            <a:r>
              <a:rPr lang="en-US" altLang="zh-CN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3:5 </a:t>
            </a:r>
            <a:r>
              <a:rPr lang="zh-CN" altLang="en-US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　神知道，你们吃的日子眼睛就明亮了，你们便如神能知道善恶。</a:t>
            </a:r>
            <a:r>
              <a:rPr lang="en-US" altLang="zh-CN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3:6 </a:t>
            </a:r>
            <a:r>
              <a:rPr lang="zh-CN" altLang="en-US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于是女人见那棵树的果子好作食物，也悦人的眼目，且是可喜爱的，能使人有智慧，就摘下果子来吃了，又给他丈夫，他丈夫也吃了。</a:t>
            </a:r>
            <a:endParaRPr lang="en-US" altLang="zh-CN" sz="21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6" name="Picture 4" descr="Image result for breath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52900"/>
            <a:ext cx="3590846" cy="14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erpent deceived e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40868"/>
            <a:ext cx="2590800" cy="144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16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16239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你从世上赐给我的人，我已将你的名显明与他们。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他们本是你的，你将他们赐给我，他们也遵守了你的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道（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“I 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have manifested Your name to the men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whom You have given Me out of the world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.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They were Yours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, You gave them to Me, and they have kept Your 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word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657599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5:12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这就如罪是从一人入了世界，死又是从罪来的；于是死就临到众人，因为众人都犯了罪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7:14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我们原晓得律法是属乎灵的，但我是属乎肉体的，是已经卖给罪了。</a:t>
            </a:r>
            <a:endParaRPr lang="en-US" altLang="zh-CN" sz="24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052" name="Picture 4" descr="Image result for breath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52900"/>
            <a:ext cx="3590846" cy="14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lave of 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09" y="3801726"/>
            <a:ext cx="28479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7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16239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你从世上赐给我的人，我已将你的名显明与他们。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他们本是你的，你将他们赐给我，他们也遵守了你的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道（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“I 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have manifested Your name to the men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whom You have given Me out of the world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.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They were Yours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, You gave them to Me, and they have kept Your 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word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753006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3:19 </a:t>
            </a:r>
            <a:r>
              <a:rPr lang="zh-CN" altLang="en-US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光来到世间，世人因自己的行为是恶的，不爱光，倒爱黑暗，定他们的罪就是在此。</a:t>
            </a:r>
            <a:r>
              <a:rPr lang="en-US" altLang="zh-CN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3:20 </a:t>
            </a:r>
            <a:r>
              <a:rPr lang="zh-CN" altLang="en-US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凡作恶的便恨光，并不来就光，恐怕他的行为受责备。</a:t>
            </a:r>
            <a:r>
              <a:rPr lang="en-US" altLang="zh-CN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3:21 </a:t>
            </a:r>
            <a:r>
              <a:rPr lang="zh-CN" altLang="en-US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但行真理的必来就光，要显明他所行的是靠神而行</a:t>
            </a:r>
            <a:r>
              <a:rPr lang="zh-CN" altLang="en-US" sz="21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1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6" name="Picture 4" descr="Image result for breath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52900"/>
            <a:ext cx="3590846" cy="14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lave of 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09" y="3801726"/>
            <a:ext cx="28479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2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16239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你从世上赐给我的人，我已将你的名显明与他们。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他们本是你的，你将他们赐给我，他们也遵守了你的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道（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“I 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have manifested Your name to the men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whom You have given Me out of the world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.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They were Yours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, You gave them to Me, and they have kept Your 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word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753006" cy="4693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路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15:11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耶稣又说：一个人有两个儿子。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15:12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小儿子对父亲说：父亲，请你把我应得的家业分给我。他父亲就把产业分给他们。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15:13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过了不多几日，小儿子就把他一切所有的都收拾起来，往远方去了。在那里任意放蕩，浪费赀财。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15:14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既耗尽了一切所有的，又遇着那地方大遭饑荒，就穷苦起来。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15:15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于是去投靠那地方的一个</a:t>
            </a:r>
            <a:r>
              <a:rPr lang="zh-CN" altLang="en-US" sz="2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人。。。</a:t>
            </a:r>
            <a:endParaRPr lang="zh-CN" altLang="en-US" sz="23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6" name="Picture 4" descr="Image result for breath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52900"/>
            <a:ext cx="3590846" cy="14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7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16239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你从世上赐给我的人，我已将你的名显明与他们。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他们本是你的，你将他们赐给我，他们也遵守了你的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道（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“I 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have manifested Your name to the men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whom You have given Me out of the world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.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They were Yours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, You gave them to Me, and they have kept Your 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word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657599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3:10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就如经上所记：没有义人，连一个也没有。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3:11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没有明白的；没有寻求神的；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3:12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都是偏离正路，一同变为无用。没有行善的，连一个也没有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052" name="Picture 4" descr="Image result for breath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52900"/>
            <a:ext cx="3590846" cy="14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lave of 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09" y="3801726"/>
            <a:ext cx="28479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9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16239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你从世上赐给我的人，我已将你的名显明与他们。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他们本是你的，你将他们赐给我，他们也遵守了你的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道（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“I 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have manifested Your name to the men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whom You have given Me out of the world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.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They were Yours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, You gave them to Me, and they have kept Your 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word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657599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6:16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岂不晓得你们献上自己作奴仆，顺从谁，就作谁的奴仆么？或作罪的奴仆，以至于死；或作顺命的奴仆，以至成义。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6:17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感谢神！因为你们从前虽然作罪的奴仆，现今却从心里顺服了所传给你们道理的模范。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6:18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你们既从罪里得了释放，就作了义的奴仆。</a:t>
            </a:r>
            <a:endParaRPr lang="en-US" altLang="zh-CN" sz="24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052" name="Picture 4" descr="Image result for breath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52900"/>
            <a:ext cx="3590846" cy="14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2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16239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你从世上赐给我的人，我已将你的名显明与他们。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他们本是你的，你将他们赐给我，他们也遵守了你的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道（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“I 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have manifested Your name to the men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whom You have given Me out of the world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.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They were Yours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, You gave them to Me, and they have kept Your 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word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753006" cy="4339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我说那承受产业的，虽然是全业的主人，但为孩童的时候却与奴仆毫无分别，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乃在师傅和管家的手下，直等他父亲预定的时候来到。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4:3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我们为孩童的时候，受管于世俗小学之下，也是如此。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4:4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及至时候满足，神就差遣他的儿子，为女子所生，且生在律法以下</a:t>
            </a:r>
            <a:r>
              <a:rPr lang="zh-CN" altLang="en-US" sz="2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4:5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要把律法以下的人赎出来，叫我们得着儿子的名分。</a:t>
            </a:r>
            <a:endParaRPr lang="en-US" sz="2300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  <p:pic>
        <p:nvPicPr>
          <p:cNvPr id="6" name="Picture 4" descr="Image result for breath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52900"/>
            <a:ext cx="3590846" cy="14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7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16239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你从世上赐给我的人，我已将你的名显明与他们。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他们本是你的，你将他们赐给我，他们也遵守了你的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道（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“I 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have manifested Your name to the men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whom You have given Me out of the world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.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They were Yours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, You gave them to Me, and they have kept Your 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word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753006" cy="39857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4:6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你们既为儿子，神就差他儿子的灵进入你们（原文作我们）的心，呼叫：阿爸！父！</a:t>
            </a:r>
            <a:r>
              <a:rPr lang="zh-CN" altLang="en-US" sz="2300" b="1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（</a:t>
            </a:r>
            <a:r>
              <a:rPr lang="en-US" altLang="zh-CN" sz="2300" b="1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And because you are sons, God has sent forth the Spirit of His Son into your hearts, crying out, “Abba, Father!”</a:t>
            </a:r>
            <a:r>
              <a:rPr lang="zh-CN" altLang="en-US" sz="2300" b="1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）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4:7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可见，从此以后，你不是奴仆，乃是儿子了；既是儿子，就靠着神为后嗣。</a:t>
            </a:r>
          </a:p>
        </p:txBody>
      </p:sp>
      <p:pic>
        <p:nvPicPr>
          <p:cNvPr id="6" name="Picture 4" descr="Image result for breath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52900"/>
            <a:ext cx="3590846" cy="14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5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16239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你从世上赐给我的人，我已将你的名显明与他们。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他们本是你的，你将他们赐给我，他们也遵守了你的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道（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“I 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have manifested Your name to the men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whom You have given Me out of the world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.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They were Yours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, You gave them to Me, and they have kept Your 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word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753006" cy="2569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3:26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所以，你们因信基督耶稣都是神的儿子。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3:27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你们受洗归入基督的都是披戴基督了。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3:28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并不分犹太人、希腊人，自主的、为奴的，或男或女，因为你们在基督耶稣里都成为一了</a:t>
            </a:r>
            <a:r>
              <a:rPr lang="zh-CN" altLang="en-US" sz="2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3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6" name="Picture 4" descr="Image result for breath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52900"/>
            <a:ext cx="3590846" cy="14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95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16239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你从世上赐给我的人，我已将你的名显明与他们。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他们本是你的，你将他们赐给我，他们也遵守了你的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道（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“I 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have manifested Your name to the men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whom You have given Me out of the world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.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They were Yours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, You gave them to Me, and they have kept Your 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word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753006" cy="4693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西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3:9 </a:t>
            </a:r>
            <a:r>
              <a:rPr lang="zh-CN" altLang="en-US" sz="2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你们已经脱去旧人和旧人的行为，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3:10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穿上了新人。</a:t>
            </a:r>
            <a:r>
              <a:rPr lang="zh-CN" altLang="en-US" sz="2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这新人在知识上渐渐更新，正如造他主的形</a:t>
            </a:r>
            <a:r>
              <a:rPr lang="zh-CN" altLang="en-US" sz="23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象</a:t>
            </a:r>
            <a:r>
              <a:rPr lang="en-US" altLang="zh-CN" sz="2300" dirty="0">
                <a:solidFill>
                  <a:srgbClr val="FF0000"/>
                </a:solidFill>
                <a:latin typeface="+mj-lt"/>
                <a:ea typeface="DFKai-SB" panose="03000509000000000000" pitchFamily="65" charset="-120"/>
              </a:rPr>
              <a:t>(</a:t>
            </a:r>
            <a:r>
              <a:rPr lang="en-US" altLang="zh-CN" sz="2300" u="sng" dirty="0">
                <a:solidFill>
                  <a:srgbClr val="FF0000"/>
                </a:solidFill>
                <a:latin typeface="+mj-lt"/>
                <a:ea typeface="DFKai-SB" panose="03000509000000000000" pitchFamily="65" charset="-120"/>
              </a:rPr>
              <a:t>have put on the new man </a:t>
            </a:r>
            <a:r>
              <a:rPr lang="en-US" altLang="zh-CN" sz="2300" dirty="0">
                <a:solidFill>
                  <a:srgbClr val="FF0000"/>
                </a:solidFill>
                <a:latin typeface="+mj-lt"/>
                <a:ea typeface="DFKai-SB" panose="03000509000000000000" pitchFamily="65" charset="-120"/>
              </a:rPr>
              <a:t>who is renewed in knowledge according to the image of Him who created him)</a:t>
            </a:r>
            <a:r>
              <a:rPr lang="zh-CN" altLang="en-US" sz="23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3:11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在此并不分希腊人、犹太人，受割礼的、未受割礼的，化外人，西古提人，为奴的、自主的，唯有基督是包括一切，又住在各人之内。</a:t>
            </a:r>
            <a:endParaRPr lang="en-US" altLang="zh-CN" sz="23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6" name="Picture 4" descr="Image result for breath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52900"/>
            <a:ext cx="3590846" cy="14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0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jamestabor.com/wp-content/uploads/2013/03/LastSup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14300"/>
            <a:ext cx="1041550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7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gineers dilemma; Engineering or management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5"/>
          <a:stretch/>
        </p:blipFill>
        <p:spPr bwMode="auto">
          <a:xfrm>
            <a:off x="3276600" y="3162300"/>
            <a:ext cx="5346127" cy="23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mpty hea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r="14509"/>
          <a:stretch/>
        </p:blipFill>
        <p:spPr bwMode="auto">
          <a:xfrm>
            <a:off x="138702" y="405560"/>
            <a:ext cx="2819400" cy="24875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722" y="419100"/>
            <a:ext cx="5432613" cy="228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2" descr="Image result for he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31" y="419100"/>
            <a:ext cx="261256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god's kingdom and worl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0" y="3050034"/>
            <a:ext cx="2569031" cy="25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9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耶稣说了这话，就举目望天，说：父阿，时候到了，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愿你荣耀你的儿子，使儿子也荣耀你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正如你曾赐给他权柄管理凡有血气的，叫他将永生赐给你所赐给他的人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认识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lang="en-US" altLang="zh-CN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---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独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一的真神，并且认识你所差来的耶稣基督，这就是永生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我在地上已经荣耀你，你所託付我的事，我已成全了。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父阿，现在求你使我同你享荣耀，就是未有世界以先，我同你所有的荣耀。</a:t>
            </a:r>
          </a:p>
          <a:p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4794" y="1000185"/>
            <a:ext cx="3657599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12:23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耶稣说：人子得荣耀的时候到了。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12:24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我实实在在的告诉你们，一粒麦子不落在地里死了，仍旧是一粒，若是死了，就结出许多子粒来。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12:25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爱惜自己生命的，就失丧生命；在这世上恨恶自己生命的，就要保守生命到永生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783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耶稣说了这话，就举目望天，说：父阿，时候到了，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愿你荣耀你的儿子，使儿子也荣耀你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正如你曾赐给他权柄管理凡有血气的，叫他将永生赐给你所赐给他的人。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认识你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---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独一的真神，并且认识你所差来的耶稣基督，这就是永生。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我在地上已经荣耀你，你所託付我的事，我已成全了。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父阿，现在求你使我同你享荣耀，就是未有世界以先，我同你所有的荣耀。</a:t>
            </a:r>
          </a:p>
          <a:p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4794" y="1000185"/>
            <a:ext cx="3657599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12:26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若有人服事我，就当跟从我；我在那里，服事我的人也要在那里；若有人服事我，我父必尊重他。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12:27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我现在心里忧愁，我说甚么纔好呢？父阿，救我脱离这时候；但我原是为这时候来的。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12:28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父阿，愿你荣耀你的名！当时就有声音从天上来，说：我已经荣耀了我的名，还要再荣耀。</a:t>
            </a:r>
            <a:endParaRPr lang="en-US" sz="2400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24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耶稣说了这话，就举目望天，说：父阿，时候到了，愿你荣耀你的儿子，使儿子也荣耀你；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正如你曾赐给他权柄管理凡有血气的，叫他将永生赐给你所赐给他的人。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认识你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---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独一的真神，并且认识你所差来的耶稣基督，这就是永生。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我在地上已经荣耀你，你所託付我的事，我已成全了。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父阿，现在求你使我同你享荣耀，就是未有世界以先，我同你所有的荣耀。</a:t>
            </a:r>
          </a:p>
          <a:p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4794" y="1000185"/>
            <a:ext cx="3657599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John 17:3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And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this is eternal life, that they may know You, the only true God, and Jesus Christ whom You have sent.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eternal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07519"/>
            <a:ext cx="3157163" cy="209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0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耶稣说了这话，就举目望天，说：父阿，时候到了，愿你荣耀你的儿子，使儿子也荣耀你；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正如你曾赐给他权柄管理凡有血气的，叫他将永生赐给你所赐给他的人。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认识你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---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独一的真神，并且认识你所差来的耶稣基督，这就是永生。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我在地上已经荣耀你，你所託付我的事，我已成全了。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父阿，现在求你使我同你享荣耀，就是未有世界以先，我同你所有的荣耀。</a:t>
            </a:r>
          </a:p>
          <a:p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4794" y="1000185"/>
            <a:ext cx="3657599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约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3:16 </a:t>
            </a:r>
            <a:r>
              <a:rPr lang="zh-CN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神爱</a:t>
            </a: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世人，甚至将他的独生子赐给他们，叫一切信他的，不至灭亡，反得永生。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eternal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07519"/>
            <a:ext cx="3157163" cy="209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51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耶稣说了这话，就举目望天，说：父阿，时候到了，愿你荣耀你的儿子，使儿子也荣耀你；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正如你曾赐给他权柄管理凡有血气的，叫他将永生赐给你所赐给他的人。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认识你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---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独一的真神，并且认识你所差来的耶稣基督，这就是永生。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我在地上已经荣耀你，你所託付我的事，我已成全了。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父阿，现在求你使我同你享荣耀，就是未有世界以先，我同你所有的荣耀。</a:t>
            </a:r>
          </a:p>
          <a:p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4794" y="1000185"/>
            <a:ext cx="3657599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约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1:14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道成了肉身，住在我们中间，充充满满的有恩典有真理。我们也见过他的荣光，正是父独生子的荣光</a:t>
            </a:r>
            <a:r>
              <a:rPr lang="zh-CN" alt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CN" sz="2400" b="1" dirty="0" smtClean="0">
              <a:solidFill>
                <a:prstClr val="black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zh-CN" sz="2400" b="1" dirty="0">
              <a:solidFill>
                <a:prstClr val="black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约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18:37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彼拉多就对他说：这样，你是王么？耶稣回答说：你说我是王。我为此而生，也为此来到世间，特为给真理作见證。凡属真理的人就听我的话</a:t>
            </a:r>
            <a:r>
              <a:rPr lang="zh-CN" alt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。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7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16239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你从世上赐给我的人，我已将你的名显明与他们。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他们本是你的，你将他们赐给我，他们也遵守了你的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道（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“I 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have manifested Your name to the men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whom You have given Me out of the world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. </a:t>
            </a:r>
            <a:r>
              <a:rPr lang="en-US" altLang="zh-CN" sz="26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They were Yours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, You gave them to Me, and they have kept Your 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word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65759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路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3:38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以挪士是塞特的儿子；塞特是亚当的儿子；亚当是神的儿子。</a:t>
            </a:r>
            <a:endParaRPr lang="en-US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  <p:pic>
        <p:nvPicPr>
          <p:cNvPr id="10" name="Picture 2" descr="https://s-media-cache-ak0.pinimg.com/236x/20/b3/69/20b3692be43616598a7302b157bea8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52"/>
          <a:stretch/>
        </p:blipFill>
        <p:spPr bwMode="auto">
          <a:xfrm>
            <a:off x="5324240" y="2324398"/>
            <a:ext cx="3648153" cy="31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reath of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52900"/>
            <a:ext cx="3590846" cy="14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9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B2B2A4-126B-415D-A354-09C5383CC56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3436</TotalTime>
  <Words>1787</Words>
  <Application>Microsoft Macintosh PowerPoint</Application>
  <PresentationFormat>On-screen Show (16:10)</PresentationFormat>
  <Paragraphs>65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Dean Lin</cp:lastModifiedBy>
  <cp:revision>461</cp:revision>
  <dcterms:created xsi:type="dcterms:W3CDTF">2012-03-04T20:46:38Z</dcterms:created>
  <dcterms:modified xsi:type="dcterms:W3CDTF">2016-11-27T23:14:17Z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