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839" r:id="rId5"/>
    <p:sldId id="854" r:id="rId6"/>
    <p:sldId id="840" r:id="rId7"/>
    <p:sldId id="853" r:id="rId8"/>
    <p:sldId id="855" r:id="rId9"/>
    <p:sldId id="852" r:id="rId10"/>
    <p:sldId id="843" r:id="rId11"/>
    <p:sldId id="844" r:id="rId12"/>
    <p:sldId id="856" r:id="rId13"/>
    <p:sldId id="845" r:id="rId14"/>
    <p:sldId id="858" r:id="rId15"/>
    <p:sldId id="857" r:id="rId16"/>
    <p:sldId id="846" r:id="rId17"/>
    <p:sldId id="847" r:id="rId18"/>
    <p:sldId id="848" r:id="rId19"/>
    <p:sldId id="849" r:id="rId20"/>
    <p:sldId id="850" r:id="rId21"/>
    <p:sldId id="851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9900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92881" autoAdjust="0"/>
  </p:normalViewPr>
  <p:slideViewPr>
    <p:cSldViewPr>
      <p:cViewPr varScale="1">
        <p:scale>
          <a:sx n="80" d="100"/>
          <a:sy n="80" d="100"/>
        </p:scale>
        <p:origin x="-448" y="-10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0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9525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锦囊妙计（</a:t>
            </a:r>
            <a:r>
              <a:rPr lang="en-US" altLang="zh-CN" sz="7200" b="1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7200" b="1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7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03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他既来了，就要叫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为罪、为义、为审判，自己责备自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(He will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convict/reprove/prove 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world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 sin, and of righteousness, and of judgment)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为罪，是因他们不信我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为义，是因我往父那里去，你们就不再见我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为审判，是因这世界的王受了审判。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我还有好些事要告诉你们，但你们现在担当不了（或作：不能领会）。</a:t>
            </a:r>
          </a:p>
        </p:txBody>
      </p:sp>
      <p:pic>
        <p:nvPicPr>
          <p:cNvPr id="2050" name="Picture 2" descr="Image result for 圣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33" y="1638300"/>
            <a:ext cx="352636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852854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就是神的义，因信耶稣基督加给一切相信的人，并没有分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别</a:t>
            </a:r>
            <a:r>
              <a:rPr lang="zh-CN" altLang="en-US" sz="2400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Even the righteousness of God which is by faith of Jesus Christ unto all and upon all them that believe: for there is no difference</a:t>
            </a:r>
            <a:r>
              <a:rPr lang="zh-CN" altLang="en-US" sz="2400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）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3:23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因为世人都犯了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罪，亏缺了神的荣耀；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如今却蒙神的恩典，因基督耶稣的救赎，就白白的称义。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0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他既来了，就要叫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为罪、为义、为审判，自己责备自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(He will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convict/reprove/prove 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world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 sin, and of righteousness, and of judgment)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为罪，是因他们不信我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为义，是因我往父那里去，你们就不再见我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为审判，是因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这世界的王受了审判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我还有好些事要告诉你们，但你们现在担当不了（或作：不能领会）。</a:t>
            </a:r>
          </a:p>
        </p:txBody>
      </p:sp>
      <p:pic>
        <p:nvPicPr>
          <p:cNvPr id="2050" name="Picture 2" descr="Image result for 圣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33" y="1638300"/>
            <a:ext cx="352636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852854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就是神的义，因信耶稣基督加给一切相信的人，并没有分别</a:t>
            </a:r>
            <a:r>
              <a:rPr lang="zh-CN" altLang="en-US" sz="2400" dirty="0">
                <a:solidFill>
                  <a:prstClr val="black"/>
                </a:solidFill>
                <a:ea typeface="DFKai-SB" panose="03000509000000000000" pitchFamily="65" charset="-12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ea typeface="DFKai-SB" panose="03000509000000000000" pitchFamily="65" charset="-120"/>
              </a:rPr>
              <a:t>Even the righteousness of God which is by faith of Jesus Christ unto all and upon all them that believe: for there is no difference</a:t>
            </a:r>
            <a:r>
              <a:rPr lang="zh-CN" altLang="en-US" sz="2400" dirty="0">
                <a:solidFill>
                  <a:prstClr val="black"/>
                </a:solidFill>
                <a:ea typeface="DFKai-SB" panose="03000509000000000000" pitchFamily="65" charset="-120"/>
              </a:rPr>
              <a:t>）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因为世人都犯了罪，亏缺了神的荣耀；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如今却蒙神的恩典，因基督耶稣的救赎，就白白的称义。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6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他既来了，就要叫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为罪、为义、为审判，自己责备自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(He will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convict/reprove/prove 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world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 sin, and of righteousness, and of judgment)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为罪，是因他们不信我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为义，是因我往父那里去，你们就不再见我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为审判，是因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这世界的王受了审判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我还有好些事要告诉你们，但你们现在担当不了（或作：不能领会）。</a:t>
            </a:r>
          </a:p>
        </p:txBody>
      </p:sp>
      <p:pic>
        <p:nvPicPr>
          <p:cNvPr id="2050" name="Picture 2" descr="Image result for 圣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33" y="1638300"/>
            <a:ext cx="352636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852854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来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儿女既同有血肉之体，他也照样亲自成了血肉之体，特要藉着死败坏那掌死权的，就是魔鬼，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并要释放那些一生因怕死而为奴仆的人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律法既因肉体软弱，有所不能行的，神就差遣自己的儿子，成为罪身的形状，作了赎罪祭，在肉体中定了罪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案</a:t>
            </a:r>
            <a:r>
              <a:rPr lang="en-US" altLang="zh-CN" sz="24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(condemned </a:t>
            </a:r>
            <a:r>
              <a:rPr lang="en-US" altLang="zh-CN" sz="2400" b="1" dirty="0">
                <a:solidFill>
                  <a:prstClr val="black"/>
                </a:solidFill>
                <a:ea typeface="DFKai-SB" panose="03000509000000000000" pitchFamily="65" charset="-120"/>
              </a:rPr>
              <a:t>sin in the </a:t>
            </a:r>
            <a:r>
              <a:rPr lang="en-US" altLang="zh-CN" sz="24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flesh)</a:t>
            </a:r>
            <a:r>
              <a:rPr lang="zh-CN" altLang="en-US" sz="24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2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只等真理的圣灵来了，他要引导你们明白（原文作进入）一切的真理；因为他不是凭自己说的，乃是把他所听见的都说出来，并要把将来的事告诉你们。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他要荣耀我，因为他要将受于我的告诉你们。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凡父所有的，都是我的；所以我说，他要将受于我的告诉你们。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等不多时，你们就不得见我；再等不多时，你们还要见我。</a:t>
            </a:r>
          </a:p>
        </p:txBody>
      </p:sp>
      <p:pic>
        <p:nvPicPr>
          <p:cNvPr id="6" name="Picture 2" descr="Image result for 圣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33" y="1638300"/>
            <a:ext cx="352636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0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有几个门徒就彼此说：他对我们说：等不多时，你们就不得见我；再等不多时，你们还要见我；又说：因我往父那里去。这是甚么意思呢？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门徒彼此说：他说等不多时到底是甚么意思呢？我们不明白他所说的话。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耶稣看出他们要问他，就说：我说等不多时，你们就不得见我；再等不多时，你们还要见我，你们为这话彼此相问么？</a:t>
            </a:r>
          </a:p>
        </p:txBody>
      </p:sp>
      <p:pic>
        <p:nvPicPr>
          <p:cNvPr id="8194" name="Picture 2" descr="Image result for 基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3435349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9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我实实在在的告诉你们，你们将要痛哭、哀号，世人倒要喜乐；你们将要忧愁，然而你们的忧愁要变为喜乐。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妇人生产的时候就忧愁，因为他的时候到了；既生了孩子，就不再纪念那苦楚，因为欢喜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世上生了一个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人（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man is born into the world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你们现在也是忧愁，但我要再见你们，你们的心就喜乐了；这喜乐也没有人能夺去。</a:t>
            </a:r>
          </a:p>
        </p:txBody>
      </p:sp>
      <p:pic>
        <p:nvPicPr>
          <p:cNvPr id="6" name="Picture 2" descr="Image result for 基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3435349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到那日，你们甚么也就不问我了。我实实在在的告诉你们，你们若向父求甚么，他必因我的名赐给你们。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向来你们没有奉我的名求甚么，如今你们求，就必得着，叫你们的喜乐可以满足。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这些事，我是用比喻对你们说的；时候将到，我不再用比喻对你们说，乃要将父明明的告诉你们。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到那日，你们要奉我的名祈求；我并不对你们说，我要为你们求父。</a:t>
            </a:r>
          </a:p>
        </p:txBody>
      </p:sp>
      <p:pic>
        <p:nvPicPr>
          <p:cNvPr id="7" name="Picture 2" descr="Image result for christ in me the hope of gl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/>
          <a:stretch/>
        </p:blipFill>
        <p:spPr bwMode="auto">
          <a:xfrm>
            <a:off x="5638801" y="876300"/>
            <a:ext cx="303324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5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父自己爱你们；因为你们已经爱我，又信我是从父出来的。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我从父出来，到了世界；我又离开世界，往父那里去。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门徒说：如今你是明说，并不用比喻了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现在我们晓得你凡事都知道，也不用人问你，因此我们信你是从神出来的。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06" y="4312502"/>
            <a:ext cx="88549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在我父的家里有许多住处；若是没有，我就早已告诉你们了。我去原是为你们预备地方去。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我若去为你们预备了地方，就必再来接你们到我那里去，我在那里，叫你们也在那里。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11" name="Picture 2" descr="Image result for christ in me the hope of gl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/>
          <a:stretch/>
        </p:blipFill>
        <p:spPr bwMode="auto">
          <a:xfrm>
            <a:off x="5638801" y="876300"/>
            <a:ext cx="303324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9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耶稣说：现在你们信么？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看哪，时候将到，且是已经到了，你们要分散，各归自己的地方去，留下我独自一人；其实我不是独自一人，因为有父与我同在。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我将这些事告诉你们，是要叫你们在我里面有平安。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在世上，你们有苦难；但你们可以放心，我已经胜了世界。</a:t>
            </a:r>
          </a:p>
        </p:txBody>
      </p:sp>
      <p:pic>
        <p:nvPicPr>
          <p:cNvPr id="6" name="Picture 5" descr="Image result for fit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14700"/>
            <a:ext cx="3033245" cy="22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rist in me the hope of glo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/>
          <a:stretch/>
        </p:blipFill>
        <p:spPr bwMode="auto">
          <a:xfrm>
            <a:off x="5638801" y="876300"/>
            <a:ext cx="303324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ineers dilemma; Engineering or managemen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 bwMode="auto">
          <a:xfrm>
            <a:off x="3276600" y="3162300"/>
            <a:ext cx="5346127" cy="23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138702" y="405560"/>
            <a:ext cx="2819400" cy="2487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722" y="419100"/>
            <a:ext cx="5432613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Image result for he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1" y="419100"/>
            <a:ext cx="26125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row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7391"/>
          <a:stretch/>
        </p:blipFill>
        <p:spPr bwMode="auto">
          <a:xfrm>
            <a:off x="313988" y="3270865"/>
            <a:ext cx="264411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9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15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kosmos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the world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en-US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恨你们，你们知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道，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恨你们以先已经恨我了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19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你们若属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必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爱 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phileo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en-US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自己的；只因你们不属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界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(not of the world)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乃是我从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中拣选了你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(but I chose you out of the world)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就恨你们。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20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你们要纪念我从前对你们所说的话：仆人不能大于主人。他们若逼迫了我，也要逼迫你们；若遵守了我的话，也要遵守你们的话。</a:t>
            </a:r>
          </a:p>
        </p:txBody>
      </p:sp>
      <p:pic>
        <p:nvPicPr>
          <p:cNvPr id="1026" name="Picture 2" descr="Image result for god's kingdom and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4961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7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15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世人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kosmos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the world)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若恨你们，你们知道，恨你们以先已经恨我了。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你们若属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必爱 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phileo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属自己的；只因你们不属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(not of the world)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，乃是我从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中拣选了你们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(but I chose you out of the world)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，所以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就恨你们。</a:t>
            </a:r>
          </a:p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你们要纪念我从前对你们所说的话：仆人不能大于主人。他们若逼迫了我，也要逼迫你们；若遵守了我的话，也要遵守你们的话。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「神爱世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en-US" altLang="zh-CN" sz="2400" b="1" dirty="0">
                <a:solidFill>
                  <a:prstClr val="black"/>
                </a:solidFill>
                <a:ea typeface="DFKai-SB" panose="03000509000000000000" pitchFamily="65" charset="-120"/>
              </a:rPr>
              <a:t>(</a:t>
            </a:r>
            <a:r>
              <a:rPr lang="en-US" altLang="zh-CN" sz="2400" b="1" dirty="0" err="1">
                <a:solidFill>
                  <a:prstClr val="black"/>
                </a:solidFill>
                <a:ea typeface="DFKai-SB" panose="03000509000000000000" pitchFamily="65" charset="-120"/>
              </a:rPr>
              <a:t>kosmos</a:t>
            </a:r>
            <a:r>
              <a:rPr lang="en-US" altLang="zh-CN" sz="2400" b="1" dirty="0">
                <a:solidFill>
                  <a:prstClr val="black"/>
                </a:solidFill>
                <a:ea typeface="DFKai-SB" panose="03000509000000000000" pitchFamily="65" charset="-120"/>
              </a:rPr>
              <a:t>, the world)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甚至将他的独生子赐给他们，叫一切信他的，不至灭亡，反得永生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这就如罪是从一人入了世界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死又是从罪来的；于是死就临到众人，因为众人都犯了罪。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没有律法之先，罪已经在世上；但没有律法，罪也不算罪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81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15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世人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kosmos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the world)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若恨你们，你们知道，恨你们以先已经恨我了。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你们若属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必爱 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phileo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属自己的；只因你们不属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(not of the world)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，乃是我从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中拣选了你们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(but I chose you out of the world)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，所以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就恨你们。</a:t>
            </a:r>
          </a:p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你们要纪念我从前对你们所说的话：仆人不能大于主人。他们若逼迫了我，也要逼迫你们；若遵守了我的话，也要遵守你们的话。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约一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不要爱世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界</a:t>
            </a:r>
            <a:r>
              <a:rPr lang="en-US" altLang="zh-CN" sz="24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(</a:t>
            </a:r>
            <a:r>
              <a:rPr lang="en-US" altLang="zh-CN" sz="2400" b="1" dirty="0" err="1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kosmos</a:t>
            </a:r>
            <a:r>
              <a:rPr lang="en-US" altLang="zh-CN" sz="24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, the world</a:t>
            </a:r>
            <a:r>
              <a:rPr lang="en-US" altLang="zh-CN" sz="2400" b="1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)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世界上的事。人若爱世界，爱父</a:t>
            </a:r>
            <a:r>
              <a:rPr lang="zh-CN" altLang="en-US" sz="2400" b="1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2400" b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心就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不在他里面了。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因为凡世界上的事，就象肉体的情慾，眼目的情慾，并今生的骄傲，都不是从父来的，乃是从世界来的。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这世界和其上的情慾都要过去，惟独遵行神旨意的，是永远常存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4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15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但他们因我的名要向你们行这一切的事，因为他们不认识那差我来的。</a:t>
            </a:r>
          </a:p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我若没有来教训他们，他们就没有罪；但如今他们的罪无可推诿了。</a:t>
            </a:r>
          </a:p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恨我的，也恨我的父。</a:t>
            </a:r>
          </a:p>
          <a:p>
            <a:pPr lvl="0">
              <a:defRPr/>
            </a:pP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我若没有在他们中间行过别人未曾行的事，他们就没有罪；但如今连我与我的父，他们也看见也恨恶了。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301" y="4731338"/>
            <a:ext cx="78866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原来体贴肉体的，就是与神为仇；因为不服神的律法，也是不能服，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而且属肉体的人不能得神的喜欢。</a:t>
            </a:r>
          </a:p>
        </p:txBody>
      </p:sp>
      <p:pic>
        <p:nvPicPr>
          <p:cNvPr id="12" name="Picture 2" descr="Image result for god's kingdom and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4961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我已将这些事告诉你们，使你们不至于跌倒。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人要把你们赶出会堂，并且时候将到，凡杀你们的就以为是事奉神。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他们这样行，是因未曾认识父，也未曾认识我。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我将这事告诉你们，是叫你们到了时候可以想起我对你们说过了。我起先没有将这事告诉你们，因为我与你们同在。</a:t>
            </a:r>
          </a:p>
        </p:txBody>
      </p:sp>
      <p:pic>
        <p:nvPicPr>
          <p:cNvPr id="6" name="Picture 2" descr="Image result for god's kingdom and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4961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现今我往差我来的父那里去，你们中间并没有人问我：你往那里去？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只因我将这事告诉你们，你们就满心忧愁。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然而，我将真情告诉你们，我去是与你们有益的；我若不去，保惠师就不到你们这里来；我若去，就差他来。</a:t>
            </a:r>
          </a:p>
        </p:txBody>
      </p:sp>
      <p:pic>
        <p:nvPicPr>
          <p:cNvPr id="6" name="Picture 2" descr="Image result for god's kingdom and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4961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9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16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他既来了，就要叫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为罪、为义、为审判，自己责备自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(He will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convict/reprove/prove 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world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 sin, and of righteousness, and of judgment)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为罪，是因他们不信我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为义，是因我往父那里去，你们就不再见我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为审判，是因这世界的王受了审判。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我还有好些事要告诉你们，但你们现在担当不了（或作：不能领会）。</a:t>
            </a:r>
          </a:p>
        </p:txBody>
      </p:sp>
      <p:pic>
        <p:nvPicPr>
          <p:cNvPr id="2050" name="Picture 2" descr="Image result for 圣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33" y="1638300"/>
            <a:ext cx="352636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852854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因为神差他的儿子降世，不是要定世人的罪（或作：审判世人；下同），乃是要叫世人因他得救。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信他的人，不被定罪；不信的人，罪已经定了，因为他不信神独生子的名。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光来到世间，世人因自己的行为是恶的，不爱光，倒爱黑暗，定他们的罪就是在此。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9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</TotalTime>
  <Words>1520</Words>
  <Application>Microsoft Macintosh PowerPoint</Application>
  <PresentationFormat>On-screen Show (16:10)</PresentationFormat>
  <Paragraphs>75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437</cp:revision>
  <dcterms:created xsi:type="dcterms:W3CDTF">2012-03-04T20:46:38Z</dcterms:created>
  <dcterms:modified xsi:type="dcterms:W3CDTF">2016-11-15T04:04:25Z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