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839" r:id="rId5"/>
    <p:sldId id="819" r:id="rId6"/>
    <p:sldId id="858" r:id="rId7"/>
    <p:sldId id="861" r:id="rId8"/>
    <p:sldId id="836" r:id="rId9"/>
    <p:sldId id="855" r:id="rId10"/>
    <p:sldId id="859" r:id="rId11"/>
    <p:sldId id="856" r:id="rId12"/>
    <p:sldId id="860" r:id="rId13"/>
    <p:sldId id="844" r:id="rId14"/>
    <p:sldId id="845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9900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92881" autoAdjust="0"/>
  </p:normalViewPr>
  <p:slideViewPr>
    <p:cSldViewPr>
      <p:cViewPr>
        <p:scale>
          <a:sx n="91" d="100"/>
          <a:sy n="91" d="100"/>
        </p:scale>
        <p:origin x="-136" y="-8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9525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锦囊妙计（</a:t>
            </a:r>
            <a:r>
              <a:rPr lang="en-US" altLang="zh-CN" sz="7200" b="1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7200" b="1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7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03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你们要彼此相爱，象我爱你们一样；这就是我的命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令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(command-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ment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人为朋友捨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命（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soul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人的爱心没有比这个大的。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poieo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to make or do)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所吩咐的，就是我的朋友了。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以后我不再称你们为仆人，因仆人不知道主人所做的事。我乃称你们为朋友；因我从我父所听见的，已经都告诉你们了。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985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林后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哥林多人哪，我们向你们，口是张开的，心是宽宏的。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你们狭窄，原不在乎我们，是在乎自己的心肠狭窄。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你们也要照样用宽宏的心报答我。我这话正象对自己的孩子说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的。</a:t>
            </a:r>
            <a:endParaRPr lang="en-US" altLang="zh-CN" sz="2400" b="1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CN" sz="1700" b="1" smtClean="0">
                <a:solidFill>
                  <a:prstClr val="black"/>
                </a:solidFill>
                <a:ea typeface="DFKai-SB" panose="03000509000000000000" pitchFamily="65" charset="-120"/>
              </a:rPr>
              <a:t>6:11 </a:t>
            </a:r>
            <a:r>
              <a:rPr lang="en-US" altLang="zh-CN" sz="1700" b="1" dirty="0">
                <a:solidFill>
                  <a:prstClr val="black"/>
                </a:solidFill>
                <a:ea typeface="DFKai-SB" panose="03000509000000000000" pitchFamily="65" charset="-120"/>
              </a:rPr>
              <a:t>O Corinthians! We have spoken openly to you, our heart is wide open.6:12 You are not restricted by us, but you are restricted by your own affections.6:13 Now in return for the same (I speak as to children), you also be open.</a:t>
            </a:r>
            <a:endParaRPr lang="en-US" sz="17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5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不是你们拣选了我，是我拣选了你们，并且分派你们去结果子，叫你们的果子常存，使你们奉我的名，无论向父求甚么，他就赐给你们。</a:t>
            </a:r>
          </a:p>
          <a:p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我这样吩咐你们，是要叫你们彼此相爱。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你们若常在我里面，我的话也常在你们里面，凡你们所愿意的，祈求，就给你们成就。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15:8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你们多结果子，我父就因此得荣耀，你们也就是我的门徒了。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10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ineers dilemma; Engineering or managemen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 bwMode="auto">
          <a:xfrm>
            <a:off x="3276600" y="3162300"/>
            <a:ext cx="5346127" cy="23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138702" y="405560"/>
            <a:ext cx="2819400" cy="2487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722" y="419100"/>
            <a:ext cx="5432613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Image result for he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1" y="419100"/>
            <a:ext cx="26125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line 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084233"/>
            <a:ext cx="1828800" cy="2422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7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我爱你们，正如父爱我一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样；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你们要常在我的爱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里（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 the Father has loved Me, I have also loved you; abide in My 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love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守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的命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令（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commandments)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就常在我的爱里，正如我遵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守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我父的命令，常在他的爱里。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这些事我已经对你们说了，是要叫我的喜乐存在你们心里，并叫你们的喜乐可以满足。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3:35 </a:t>
            </a:r>
            <a:r>
              <a:rPr lang="zh-CN" altLang="en-US" sz="2400" b="1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父爱子，已将万有交在他手里</a:t>
            </a:r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400" b="1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1:19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</a:t>
            </a:r>
            <a:r>
              <a:rPr lang="zh-CN" altLang="en-US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父喜欢叫一切的丰盛在他里面居住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1:20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既然藉着他在十字架上所流的血成就了和平，便藉着他叫万有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无论是地上的、天上的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都与自己和好了</a:t>
            </a:r>
            <a:r>
              <a:rPr lang="zh-CN" altLang="en-US" sz="2400" b="1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400" b="1" u="sng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2:9 </a:t>
            </a:r>
            <a:r>
              <a:rPr lang="zh-CN" altLang="en-US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因为神本性一切的丰盛都有形有体的居住在基督里面，</a:t>
            </a:r>
            <a:r>
              <a:rPr lang="en-US" altLang="zh-CN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2:10 </a:t>
            </a:r>
            <a:r>
              <a:rPr lang="zh-CN" altLang="en-US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你们在他里面也得了丰盛</a:t>
            </a:r>
            <a:r>
              <a:rPr lang="zh-CN" altLang="en-US" sz="2400" b="1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b="1" dirty="0">
              <a:solidFill>
                <a:srgbClr val="002060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11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我爱你们，正如父爱我一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样；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你们要常在我的爱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里（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 the Father has loved Me, I have also loved you; abide in My 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love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守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的命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令（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commandments)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就常在我的爱里，正如我遵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守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我父的命令，常在他的爱里。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这些事我已经对你们说了，是要叫我的喜乐存在你们心里，并叫你们的喜乐可以满足。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3:35 </a:t>
            </a:r>
            <a:r>
              <a:rPr lang="zh-CN" altLang="en-US" sz="2400" b="1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父爱子，已将万有交在他手里</a:t>
            </a:r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3:21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所以无论谁，都不可拿人夸口，因为</a:t>
            </a:r>
            <a:r>
              <a:rPr lang="zh-CN" altLang="en-US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万有全是你们的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3:22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或保罗，或亚波罗，或矶法，或世界，或生，或死，或现今的事，或将来的事，全是你们的；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3:23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并且你们是属基督的，基督又是属神</a:t>
            </a:r>
            <a:r>
              <a:rPr lang="zh-CN" altLang="en-US" sz="2400" b="1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的。</a:t>
            </a:r>
            <a:endParaRPr lang="en-US" b="1" dirty="0">
              <a:solidFill>
                <a:srgbClr val="002060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08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我爱你们，正如父爱我一样；你们要常在我的爱里（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 as the Father has loved Me, I have also loved you; abide in My love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）我的命令（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commandments)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，就常在我的爱里，正如我遵守（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）了我父的命令，常在他的爱里。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这些事我已经对你们说了，是要叫我的喜乐存在你们心里，并叫你们的喜乐可以满足。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5:20 </a:t>
            </a:r>
            <a:r>
              <a:rPr lang="zh-CN" altLang="en-US" sz="2400" b="1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父爱子，将自己所做的一切事指给他看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，还要将比这更大的事指给他看，叫你们希奇</a:t>
            </a:r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2:12 </a:t>
            </a:r>
            <a:r>
              <a:rPr lang="zh-CN" altLang="en-US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我们所领受的，并不是世上的灵，乃是从神来的灵，叫我们能知道神开恩赐给我们的事</a:t>
            </a:r>
            <a:r>
              <a:rPr lang="zh-CN" altLang="en-US" sz="2400" b="1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  <a:endParaRPr lang="en-US" altLang="zh-CN" sz="2400" b="1" dirty="0" smtClean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2:15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属灵的人能看透万事，却没有一人能看透了他。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2:16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谁曾知道主的心去教导他呢？</a:t>
            </a:r>
            <a:r>
              <a:rPr lang="zh-CN" altLang="en-US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但我们是有基督的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</a:t>
            </a:r>
            <a:r>
              <a:rPr lang="en-US" altLang="zh-CN" sz="2400" b="1" u="sng" dirty="0">
                <a:solidFill>
                  <a:srgbClr val="002060"/>
                </a:solidFill>
                <a:latin typeface="+mj-lt"/>
                <a:ea typeface="DFKai-SB" panose="03000509000000000000" pitchFamily="65" charset="-120"/>
              </a:rPr>
              <a:t>(</a:t>
            </a:r>
            <a:r>
              <a:rPr lang="en-US" altLang="zh-CN" sz="2400" b="1" u="sng" dirty="0" smtClean="0">
                <a:solidFill>
                  <a:srgbClr val="002060"/>
                </a:solidFill>
                <a:latin typeface="+mj-lt"/>
                <a:ea typeface="DFKai-SB" panose="03000509000000000000" pitchFamily="65" charset="-120"/>
              </a:rPr>
              <a:t>mind)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</a:t>
            </a:r>
            <a:r>
              <a:rPr lang="zh-CN" altLang="en-US" sz="2400" b="1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b="1" dirty="0">
              <a:solidFill>
                <a:srgbClr val="002060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81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我爱你们，正如父爱我一样；你们要常在我的爱里（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 as the Father has loved Me, I have also loved you; abide in My love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）我的命令（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commandments)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，就常在我的爱里，正如我遵守（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）了我父的命令，常在他的爱里。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这些事我已经对你们说了，是要叫我的喜乐存在你们心里，并叫你们的喜乐可以满足。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10:17 </a:t>
            </a:r>
            <a:r>
              <a:rPr lang="zh-CN" altLang="en-US" sz="2400" b="1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我父爱我；因我将命捨去，好再取回来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10:18 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没有人夺我的命去，是我自己捨的。我有权柄捨了，也有权柄取回来。这是我从我父所受的命令</a:t>
            </a:r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2:20 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我已经与基督同钉十字架，现在活着的不再是我，乃是基督在我里面活着；并且我如今在肉身活着，是因信神的儿子而活；</a:t>
            </a:r>
            <a:r>
              <a:rPr lang="zh-CN" altLang="en-US" sz="2400" b="1" u="sng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他是爱我，为我捨己</a:t>
            </a:r>
            <a:r>
              <a:rPr lang="zh-CN" altLang="en-US" sz="2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0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我爱你们，正如父爱我一样；你们要常在我的爱里（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 as the Father has loved Me, I have also loved you; abide in My love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）我的命令（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commandments)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，就常在我的爱里，正如我遵守（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）了我父的命令，常在他的爱里。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这些事我已经对你们说了，是要叫我的喜乐存在你们心里，并叫你们的喜乐可以满足。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谁能使我们与基督的爱隔绝呢？难道是患难么？是困苦么？是逼迫么？是饥饿么？是赤身露体么？是危险么？是刀剑么？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如经上所记：我们为你的缘故终日被杀；人看我们如将宰的羊。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然而，靠着爱我们的主，在这一切的事上已经得胜有余了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b="1" dirty="0">
              <a:solidFill>
                <a:srgbClr val="0000FF"/>
              </a:solidFill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928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我爱你们，正如父爱我一样；你们要常在我的爱里（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 as the Father has loved Me, I have also loved you; abide in My love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）我的命令（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commandments)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，就常在我的爱里，正如我遵守（</a:t>
            </a:r>
            <a:r>
              <a:rPr lang="en-US" altLang="zh-CN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）了我父的命令，常在他的爱里。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这些事我已经对你们说了，是要叫我的喜乐存在你们心里，并叫你们的喜乐可以满足。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因为我深信无论是死，是生，是天使，是掌权的，是有能的，是现在的事，是将来的事，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是高处的，是低处的，是别的受造之物，都不能叫我们与神的爱隔绝；这爱是在我们的主基督耶稣里的。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55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我爱你们，正如父爱我一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样；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你们要常在我的爱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里（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 the Father has loved Me, I have also loved you; abide in My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love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你们若遵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守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6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的命令（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commandments)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就常在我的爱里，正如我遵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守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6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tereo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我父的命令，常在他的爱里。</a:t>
            </a:r>
          </a:p>
          <a:p>
            <a:r>
              <a:rPr lang="en-US" altLang="zh-CN" sz="2600" b="1" baseline="30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这些事我已经对你们说了，是要叫我的喜乐存在你们心里，并叫你们的喜乐可以满足。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52854"/>
            <a:ext cx="365759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因为我深信无论是死，是生，是天使，是掌权的，是有能的，是现在的事，是将来的事，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是高处的，是低处的，是别的受造之物，都不能叫我们与神的爱隔绝；这爱是在我们的主基督耶稣里的。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947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3048</TotalTime>
  <Words>1187</Words>
  <Application>Microsoft Macintosh PowerPoint</Application>
  <PresentationFormat>On-screen Show (16:10)</PresentationFormat>
  <Paragraphs>57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414</cp:revision>
  <dcterms:created xsi:type="dcterms:W3CDTF">2012-03-04T20:46:38Z</dcterms:created>
  <dcterms:modified xsi:type="dcterms:W3CDTF">2016-11-07T04:03:19Z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