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839" r:id="rId5"/>
    <p:sldId id="819" r:id="rId6"/>
    <p:sldId id="836" r:id="rId7"/>
    <p:sldId id="844" r:id="rId8"/>
    <p:sldId id="845" r:id="rId9"/>
    <p:sldId id="846" r:id="rId10"/>
    <p:sldId id="848" r:id="rId11"/>
    <p:sldId id="849" r:id="rId12"/>
    <p:sldId id="850" r:id="rId13"/>
    <p:sldId id="842" r:id="rId14"/>
    <p:sldId id="840" r:id="rId15"/>
    <p:sldId id="851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>
        <p:scale>
          <a:sx n="91" d="100"/>
          <a:sy n="91" d="100"/>
        </p:scale>
        <p:origin x="-136" y="-8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airo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凡结果子的，他就修理乾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净</a:t>
            </a:r>
            <a:r>
              <a:rPr lang="zh-CN" altLang="en-US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kathairo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purify)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使枝子结果子更多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净</a:t>
            </a:r>
            <a:r>
              <a:rPr lang="zh-CN" altLang="en-US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katharos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, pure) 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8300" y="2628900"/>
            <a:ext cx="365759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这福音传到你们那里，也传到普天之下，并且结果，增长，如同在你们中间，自从你们听见福音，真知道神恩惠的日子一样。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1" y="879038"/>
            <a:ext cx="3657599" cy="16619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airo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拿起来或拿走</a:t>
            </a:r>
            <a:endParaRPr 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400" b="1" dirty="0">
                <a:latin typeface="Tahoma" panose="020B0604030504040204" pitchFamily="34" charset="0"/>
              </a:rPr>
              <a:t>1. to lift up.</a:t>
            </a:r>
          </a:p>
          <a:p>
            <a:r>
              <a:rPr lang="en-US" sz="2400" b="1" dirty="0">
                <a:latin typeface="Tahoma" panose="020B0604030504040204" pitchFamily="34" charset="0"/>
              </a:rPr>
              <a:t>2. </a:t>
            </a:r>
            <a:r>
              <a:rPr lang="en-US" sz="2400" i="1" dirty="0">
                <a:latin typeface="Tahoma" panose="020B0604030504040204" pitchFamily="34" charset="0"/>
              </a:rPr>
              <a:t>(by implication)</a:t>
            </a:r>
            <a:r>
              <a:rPr lang="en-US" sz="2400" b="1" dirty="0">
                <a:latin typeface="Tahoma" panose="020B0604030504040204" pitchFamily="34" charset="0"/>
              </a:rPr>
              <a:t> to take up or </a:t>
            </a:r>
            <a:r>
              <a:rPr lang="en-US" sz="2400" b="1" dirty="0" smtClean="0">
                <a:latin typeface="Tahoma" panose="020B0604030504040204" pitchFamily="34" charset="0"/>
              </a:rPr>
              <a:t>away</a:t>
            </a:r>
            <a:endParaRPr lang="en-US" sz="2400" b="1" dirty="0">
              <a:latin typeface="Tahoma" panose="020B0604030504040204" pitchFamily="34" charset="0"/>
            </a:endParaRPr>
          </a:p>
        </p:txBody>
      </p:sp>
      <p:pic>
        <p:nvPicPr>
          <p:cNvPr id="14" name="Picture 2" descr="Image result for christ true v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" y="3324524"/>
            <a:ext cx="4130501" cy="2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2" y="4097532"/>
            <a:ext cx="1383441" cy="104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876" r="7966"/>
          <a:stretch/>
        </p:blipFill>
        <p:spPr>
          <a:xfrm>
            <a:off x="5181600" y="2627171"/>
            <a:ext cx="4031716" cy="2395088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86608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你们要常在我里面，我也常在你们里面。枝子若不常在葡萄树上，自己就不能结果子；你们若不常在我里面，也是这样。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我是葡萄树，你们是枝子。常在我里面的，我也常在他里面，这人就多结果子；因为离了我，你们就不能做甚么。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人若不常在我里面，就象枝子丢在外面枯乾，人拾起来，扔在火里烧了。</a:t>
            </a:r>
          </a:p>
        </p:txBody>
      </p:sp>
      <p:pic>
        <p:nvPicPr>
          <p:cNvPr id="11" name="Picture 2" descr="Image result for christ true v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3448"/>
            <a:ext cx="2438399" cy="13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0200" y="852854"/>
            <a:ext cx="3657599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使律法的义成就在我们这不随从肉体、只随从圣灵的人身上。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因为随从肉体的人体贴肉体的事，随从圣灵的人体贴圣灵的事。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体贴肉体的，就是死；体贴圣灵的，乃是生命、平安。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69" y="4647936"/>
            <a:ext cx="845567" cy="64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Inline 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2307" y="4084352"/>
            <a:ext cx="1144693" cy="1516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1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852854"/>
            <a:ext cx="365759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11:24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所以我告诉你们，凡你们祷告祈求的，无论是甚么，只要信是得着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en-US" altLang="zh-CN" sz="24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(believe that you have received them)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就必得着。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你们若常在我里面，我的话也常在你们里面，凡你们所愿意的，祈求，就给你们成就。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你们多结果子，我父就因此得荣耀，你们也就是我的门徒了。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876" r="7966"/>
          <a:stretch/>
        </p:blipFill>
        <p:spPr>
          <a:xfrm>
            <a:off x="4805575" y="3009900"/>
            <a:ext cx="4347242" cy="2582530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grpSp>
        <p:nvGrpSpPr>
          <p:cNvPr id="12" name="Group 11"/>
          <p:cNvGrpSpPr/>
          <p:nvPr/>
        </p:nvGrpSpPr>
        <p:grpSpPr>
          <a:xfrm>
            <a:off x="65693" y="3086100"/>
            <a:ext cx="4593014" cy="2582530"/>
            <a:chOff x="478495" y="3010341"/>
            <a:chExt cx="4593014" cy="2582530"/>
          </a:xfrm>
        </p:grpSpPr>
        <p:pic>
          <p:nvPicPr>
            <p:cNvPr id="13" name="Picture 2" descr="Image result for christ true v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95" y="3010341"/>
              <a:ext cx="4593014" cy="258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187" y="4000500"/>
              <a:ext cx="1580037" cy="11991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123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ineers dilemma; Engineering or managemen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3276600" y="3162300"/>
            <a:ext cx="5346127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138702" y="405560"/>
            <a:ext cx="2819400" cy="2487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22" y="419100"/>
            <a:ext cx="5432613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Image result for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"/>
            <a:ext cx="26125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line 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084233"/>
            <a:ext cx="1828800" cy="2422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我要为我所亲爱的唱歌，是我所爱者的歌，论他葡萄园的事：我所亲爱的有葡萄园在肥美的山岗上。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他刨挖园子，捡去石头，栽种上等的葡萄树，在园中盖了一座楼，又凿出压酒池；指望结好葡萄，反倒结了野葡萄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81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耶路撒冷的居民和犹大人哪，请你们现今在我与我的葡萄园中，断定是非。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我为我葡萄园所做之外，还有甚么可做的呢？我指望结好葡萄，怎么倒结了野葡萄呢？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现在我告诉你们，我要向我葡萄园怎样行：我必撤去篱笆，使它被吞灭，拆毁墙垣，使它被践踏。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5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我必使它荒废，不再修理，不再锄刨，荆棘蒺藜倒要生长。我也必命云不降雨在其上。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5:7 </a:t>
            </a:r>
            <a:r>
              <a:rPr lang="zh-CN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万军之耶和华的葡萄园就是以色列家；他所喜爱的树就是犹大人。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他指望的是公平，谁知倒有暴虐（或译：倒流人血）；指望的是公义，谁知倒有冤声。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10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876" r="7966"/>
          <a:stretch/>
        </p:blipFill>
        <p:spPr>
          <a:xfrm>
            <a:off x="878387" y="3356451"/>
            <a:ext cx="3922213" cy="2330038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然而，神既有丰富的怜悯，因他爱我们的大爱，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当我们死在过犯中的时候，便叫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我们与基督一同活过来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。你们得救是本乎恩。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2:6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他又叫我们与基督耶稣一同复活，一同坐在天上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要将他极丰富的恩典，就是他在基督耶稣里向我们所施的恩慈，显明给后来的世代看。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10" name="Picture 2" descr="Image result for christ true 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" y="3324524"/>
            <a:ext cx="4130501" cy="2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3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我要为我所亲爱的唱歌，是我所爱者的歌，论他葡萄园的事：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我所亲爱的有葡萄园在肥美的山岗上。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他刨挖园子，捡去石头，栽种上等的葡萄树，在园中盖了一座楼，又凿出压酒池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；指望结好葡萄，反倒结了野葡萄。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Picture 2" descr="Image result for christ true v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" y="3324524"/>
            <a:ext cx="4130501" cy="2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7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 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耶路撒冷的居民和犹大人哪，请你们现今在我与我的葡萄园中，断定是非。</a:t>
            </a:r>
            <a:r>
              <a:rPr lang="en-US" altLang="zh-CN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 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我为我葡萄园所做之外，还有甚么可做的呢？我指望结好葡萄，怎么倒结了野葡萄呢？</a:t>
            </a:r>
            <a:r>
              <a:rPr lang="en-US" altLang="zh-CN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5:5 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现在我告诉你们，我要向我葡萄园怎样行：我必撤去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篱笆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，使它被吞灭，拆毁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墙垣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，使它被践踏。</a:t>
            </a:r>
            <a:endParaRPr lang="en-US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Picture 2" descr="Image result for christ true v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" y="3324524"/>
            <a:ext cx="4130501" cy="2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9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我是真葡萄树，我父是栽培的人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凡属我不结果子的枝子，他就剪去；凡结果子的，他就修理乾净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，使枝子结果子更多。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现在你们因我讲给你们的道，已经乾净</a:t>
            </a:r>
            <a:r>
              <a:rPr lang="zh-CN" altLang="en-US" sz="2600" b="1" dirty="0">
                <a:solidFill>
                  <a:srgbClr val="FFFF00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5:6 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我必使它荒废，不再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修理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，不再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锄刨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，荆棘蒺藜倒要生长。我也必命云不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降雨在其上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5:7 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万军之耶和华的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葡萄园就是以色列家；他所喜爱的树就是犹大人</a:t>
            </a:r>
            <a:r>
              <a:rPr lang="zh-CN" altLang="en-US" sz="24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。他指望的是公平，谁知倒有暴虐（或译：倒流人血）；指望的是公义，谁知倒有冤声。</a:t>
            </a:r>
            <a:endParaRPr lang="en-US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Picture 2" descr="Image result for christ true v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" y="3324524"/>
            <a:ext cx="4130501" cy="2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5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</TotalTime>
  <Words>837</Words>
  <Application>Microsoft Macintosh PowerPoint</Application>
  <PresentationFormat>On-screen Show (16:10)</PresentationFormat>
  <Paragraphs>57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400</cp:revision>
  <dcterms:created xsi:type="dcterms:W3CDTF">2012-03-04T20:46:38Z</dcterms:created>
  <dcterms:modified xsi:type="dcterms:W3CDTF">2016-10-30T17:11:22Z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