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801" r:id="rId5"/>
    <p:sldId id="819" r:id="rId6"/>
    <p:sldId id="790" r:id="rId7"/>
    <p:sldId id="830" r:id="rId8"/>
    <p:sldId id="824" r:id="rId9"/>
    <p:sldId id="829" r:id="rId10"/>
    <p:sldId id="838" r:id="rId11"/>
    <p:sldId id="821" r:id="rId12"/>
    <p:sldId id="822" r:id="rId13"/>
    <p:sldId id="835" r:id="rId14"/>
    <p:sldId id="834" r:id="rId15"/>
    <p:sldId id="836" r:id="rId16"/>
    <p:sldId id="837" r:id="rId17"/>
    <p:sldId id="823" r:id="rId18"/>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CC33"/>
    <a:srgbClr val="009900"/>
    <a:srgbClr val="3333FF"/>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2881" autoAdjust="0"/>
  </p:normalViewPr>
  <p:slideViewPr>
    <p:cSldViewPr>
      <p:cViewPr varScale="1">
        <p:scale>
          <a:sx n="80" d="100"/>
          <a:sy n="80" d="100"/>
        </p:scale>
        <p:origin x="43" y="215"/>
      </p:cViewPr>
      <p:guideLst>
        <p:guide orient="horz" pos="1800"/>
        <p:guide pos="2880"/>
      </p:guideLst>
    </p:cSldViewPr>
  </p:slideViewPr>
  <p:notesTextViewPr>
    <p:cViewPr>
      <p:scale>
        <a:sx n="3" d="2"/>
        <a:sy n="3" d="2"/>
      </p:scale>
      <p:origin x="0" y="0"/>
    </p:cViewPr>
  </p:notesTextViewPr>
  <p:sorterViewPr>
    <p:cViewPr>
      <p:scale>
        <a:sx n="67" d="50"/>
        <a:sy n="67" d="5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4326D-CC68-4B43-BCE3-B8066B58E941}" type="datetimeFigureOut">
              <a:rPr lang="en-US" smtClean="0"/>
              <a:pPr/>
              <a:t>10/23/2016</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B6E9D-CD08-4417-9E81-65D5DD475A4A}" type="slidenum">
              <a:rPr lang="en-US" smtClean="0"/>
              <a:pPr/>
              <a:t>‹#›</a:t>
            </a:fld>
            <a:endParaRPr lang="en-US"/>
          </a:p>
        </p:txBody>
      </p:sp>
    </p:spTree>
    <p:extLst>
      <p:ext uri="{BB962C8B-B14F-4D97-AF65-F5344CB8AC3E}">
        <p14:creationId xmlns:p14="http://schemas.microsoft.com/office/powerpoint/2010/main" val="296528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a:t>
            </a:fld>
            <a:endParaRPr lang="en-US"/>
          </a:p>
        </p:txBody>
      </p:sp>
    </p:spTree>
    <p:extLst>
      <p:ext uri="{BB962C8B-B14F-4D97-AF65-F5344CB8AC3E}">
        <p14:creationId xmlns:p14="http://schemas.microsoft.com/office/powerpoint/2010/main" val="572344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a:t>
            </a:fld>
            <a:endParaRPr lang="en-US"/>
          </a:p>
        </p:txBody>
      </p:sp>
    </p:spTree>
    <p:extLst>
      <p:ext uri="{BB962C8B-B14F-4D97-AF65-F5344CB8AC3E}">
        <p14:creationId xmlns:p14="http://schemas.microsoft.com/office/powerpoint/2010/main" val="3770303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3</a:t>
            </a:fld>
            <a:endParaRPr lang="en-US"/>
          </a:p>
        </p:txBody>
      </p:sp>
    </p:spTree>
    <p:extLst>
      <p:ext uri="{BB962C8B-B14F-4D97-AF65-F5344CB8AC3E}">
        <p14:creationId xmlns:p14="http://schemas.microsoft.com/office/powerpoint/2010/main" val="6912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4</a:t>
            </a:fld>
            <a:endParaRPr lang="en-US"/>
          </a:p>
        </p:txBody>
      </p:sp>
    </p:spTree>
    <p:extLst>
      <p:ext uri="{BB962C8B-B14F-4D97-AF65-F5344CB8AC3E}">
        <p14:creationId xmlns:p14="http://schemas.microsoft.com/office/powerpoint/2010/main" val="3225252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10/23/2016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72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10/23/2016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73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10/23/2016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90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10/23/2016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7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10/23/2016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10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10/23/2016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29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10/23/2016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30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10/23/2016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5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10/23/2016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14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10/23/2016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87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10/23/2016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624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solidFill>
                  <a:prstClr val="black">
                    <a:tint val="75000"/>
                  </a:prstClr>
                </a:solidFill>
              </a:rPr>
              <a:pPr/>
              <a:t>10/23/2016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881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6" name="Rectangle 3"/>
          <p:cNvSpPr txBox="1">
            <a:spLocks noChangeArrowheads="1"/>
          </p:cNvSpPr>
          <p:nvPr/>
        </p:nvSpPr>
        <p:spPr>
          <a:xfrm>
            <a:off x="1371600" y="952500"/>
            <a:ext cx="6324600" cy="3771636"/>
          </a:xfrm>
          <a:prstGeom prst="rect">
            <a:avLst/>
          </a:prstGeom>
        </p:spPr>
        <p:txBody>
          <a:bodyPr vert="horz" lIns="91440" tIns="45720" rIns="91440" bIns="45720" rtlCol="0">
            <a:noAutofit/>
          </a:bodyPr>
          <a:lstStyle/>
          <a:p>
            <a:r>
              <a:rPr lang="zh-CN" altLang="en-US" sz="7200" b="1" dirty="0" smtClean="0">
                <a:ln w="12700">
                  <a:solidFill>
                    <a:schemeClr val="bg1"/>
                  </a:solidFill>
                </a:ln>
                <a:solidFill>
                  <a:srgbClr val="FF0000"/>
                </a:solidFill>
                <a:effectLst>
                  <a:glow rad="228600">
                    <a:schemeClr val="accent6">
                      <a:satMod val="175000"/>
                      <a:alpha val="40000"/>
                    </a:schemeClr>
                  </a:glow>
                </a:effectLst>
                <a:latin typeface="微软雅黑" pitchFamily="34" charset="-122"/>
                <a:ea typeface="微软雅黑" pitchFamily="34" charset="-122"/>
              </a:rPr>
              <a:t>锦囊妙计（</a:t>
            </a:r>
            <a:r>
              <a:rPr lang="en-US" altLang="zh-CN" sz="7200" b="1" dirty="0" smtClean="0">
                <a:ln w="12700">
                  <a:solidFill>
                    <a:schemeClr val="bg1"/>
                  </a:solidFill>
                </a:ln>
                <a:solidFill>
                  <a:srgbClr val="FF0000"/>
                </a:solidFill>
                <a:effectLst>
                  <a:glow rad="228600">
                    <a:schemeClr val="accent6">
                      <a:satMod val="175000"/>
                      <a:alpha val="40000"/>
                    </a:schemeClr>
                  </a:glow>
                </a:effectLst>
                <a:latin typeface="微软雅黑" pitchFamily="34" charset="-122"/>
                <a:ea typeface="微软雅黑" pitchFamily="34" charset="-122"/>
              </a:rPr>
              <a:t>3</a:t>
            </a:r>
            <a:r>
              <a:rPr lang="zh-CN" altLang="en-US" sz="7200" b="1" dirty="0" smtClean="0">
                <a:ln w="12700">
                  <a:solidFill>
                    <a:schemeClr val="bg1"/>
                  </a:solidFill>
                </a:ln>
                <a:solidFill>
                  <a:srgbClr val="FF0000"/>
                </a:solidFill>
                <a:effectLst>
                  <a:glow rad="228600">
                    <a:schemeClr val="accent6">
                      <a:satMod val="175000"/>
                      <a:alpha val="40000"/>
                    </a:schemeClr>
                  </a:glow>
                </a:effectLst>
                <a:latin typeface="微软雅黑" pitchFamily="34" charset="-122"/>
                <a:ea typeface="微软雅黑" pitchFamily="34" charset="-122"/>
              </a:rPr>
              <a:t>）</a:t>
            </a:r>
            <a:endParaRPr lang="en-US" sz="7200" b="1" dirty="0">
              <a:ln w="12700">
                <a:solidFill>
                  <a:schemeClr val="bg1"/>
                </a:solidFill>
              </a:ln>
              <a:solidFill>
                <a:srgbClr val="FF0000"/>
              </a:solidFill>
              <a:effectLst>
                <a:glow rad="228600">
                  <a:schemeClr val="accent3">
                    <a:satMod val="175000"/>
                    <a:alpha val="40000"/>
                  </a:schemeClr>
                </a:glow>
              </a:effectLst>
              <a:latin typeface="微软雅黑" panose="020B0503020204020204" pitchFamily="34" charset="-122"/>
              <a:ea typeface="微软雅黑" panose="020B0503020204020204" pitchFamily="34" charset="-122"/>
            </a:endParaRPr>
          </a:p>
        </p:txBody>
      </p:sp>
      <p:pic>
        <p:nvPicPr>
          <p:cNvPr id="2052" name="Picture 4"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00300"/>
            <a:ext cx="2743200" cy="2057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491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0000"/>
                </a:solidFill>
                <a:latin typeface="微软雅黑" pitchFamily="34" charset="-122"/>
                <a:ea typeface="微软雅黑" pitchFamily="34" charset="-122"/>
              </a:rPr>
              <a:t>约翰福音第</a:t>
            </a:r>
            <a:r>
              <a:rPr lang="en-US" altLang="zh-CN" sz="4400" b="1" kern="0" dirty="0" smtClean="0">
                <a:solidFill>
                  <a:srgbClr val="FF0000"/>
                </a:solidFill>
                <a:latin typeface="微软雅黑" pitchFamily="34" charset="-122"/>
                <a:ea typeface="微软雅黑" pitchFamily="34" charset="-122"/>
              </a:rPr>
              <a:t>14</a:t>
            </a:r>
            <a:r>
              <a:rPr lang="zh-CN" altLang="en-US" sz="4400" b="1" kern="0" dirty="0" smtClean="0">
                <a:solidFill>
                  <a:srgbClr val="FF0000"/>
                </a:solidFill>
                <a:latin typeface="微软雅黑" pitchFamily="34" charset="-122"/>
                <a:ea typeface="微软雅黑" pitchFamily="34" charset="-122"/>
              </a:rPr>
              <a:t>章</a:t>
            </a:r>
            <a:endParaRPr lang="en-US" altLang="zh-CN" sz="4400" b="1" kern="0" dirty="0">
              <a:solidFill>
                <a:srgbClr val="FF0000"/>
              </a:solidFill>
              <a:latin typeface="微软雅黑" pitchFamily="34" charset="-122"/>
              <a:ea typeface="微软雅黑" pitchFamily="34" charset="-122"/>
            </a:endParaRPr>
          </a:p>
        </p:txBody>
      </p:sp>
      <p:sp>
        <p:nvSpPr>
          <p:cNvPr id="5" name="Rectangle 4"/>
          <p:cNvSpPr/>
          <p:nvPr/>
        </p:nvSpPr>
        <p:spPr>
          <a:xfrm>
            <a:off x="5410200" y="852854"/>
            <a:ext cx="3657599" cy="452431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zh-CN" altLang="en-US" sz="2400" b="1" dirty="0">
                <a:solidFill>
                  <a:prstClr val="black"/>
                </a:solidFill>
                <a:latin typeface="DFKai-SB" panose="03000509000000000000" pitchFamily="65" charset="-120"/>
                <a:ea typeface="DFKai-SB" panose="03000509000000000000" pitchFamily="65" charset="-120"/>
              </a:rPr>
              <a:t>加</a:t>
            </a:r>
            <a:r>
              <a:rPr lang="en-US" altLang="zh-CN" sz="2400" b="1" dirty="0">
                <a:solidFill>
                  <a:prstClr val="black"/>
                </a:solidFill>
                <a:latin typeface="DFKai-SB" panose="03000509000000000000" pitchFamily="65" charset="-120"/>
                <a:ea typeface="DFKai-SB" panose="03000509000000000000" pitchFamily="65" charset="-120"/>
              </a:rPr>
              <a:t>5:16 </a:t>
            </a:r>
            <a:r>
              <a:rPr lang="zh-CN" altLang="en-US" sz="2400" b="1" dirty="0">
                <a:solidFill>
                  <a:prstClr val="black"/>
                </a:solidFill>
                <a:latin typeface="DFKai-SB" panose="03000509000000000000" pitchFamily="65" charset="-120"/>
                <a:ea typeface="DFKai-SB" panose="03000509000000000000" pitchFamily="65" charset="-120"/>
              </a:rPr>
              <a:t>我说，你们当顺着圣灵而行，就不放纵肉体的情慾</a:t>
            </a:r>
            <a:r>
              <a:rPr lang="zh-CN" altLang="en-US" sz="2400" b="1" dirty="0" smtClean="0">
                <a:solidFill>
                  <a:prstClr val="black"/>
                </a:solidFill>
                <a:latin typeface="DFKai-SB" panose="03000509000000000000" pitchFamily="65" charset="-120"/>
                <a:ea typeface="DFKai-SB" panose="03000509000000000000" pitchFamily="65" charset="-120"/>
              </a:rPr>
              <a:t>了（</a:t>
            </a:r>
            <a:r>
              <a:rPr lang="en-US" altLang="zh-CN" sz="2400" dirty="0">
                <a:solidFill>
                  <a:prstClr val="black"/>
                </a:solidFill>
                <a:latin typeface="+mj-lt"/>
                <a:ea typeface="DFKai-SB" panose="03000509000000000000" pitchFamily="65" charset="-120"/>
              </a:rPr>
              <a:t>Walk in the Spirit, and you shall not fulfill the lust of the flesh</a:t>
            </a:r>
            <a:r>
              <a:rPr lang="zh-CN" altLang="en-US" sz="2400" b="1" dirty="0" smtClean="0">
                <a:solidFill>
                  <a:prstClr val="black"/>
                </a:solidFill>
                <a:latin typeface="DFKai-SB" panose="03000509000000000000" pitchFamily="65" charset="-120"/>
                <a:ea typeface="DFKai-SB" panose="03000509000000000000" pitchFamily="65" charset="-120"/>
              </a:rPr>
              <a:t>）。</a:t>
            </a:r>
            <a:r>
              <a:rPr lang="en-US" altLang="zh-CN" sz="2400" b="1" dirty="0">
                <a:solidFill>
                  <a:prstClr val="black"/>
                </a:solidFill>
                <a:latin typeface="DFKai-SB" panose="03000509000000000000" pitchFamily="65" charset="-120"/>
                <a:ea typeface="DFKai-SB" panose="03000509000000000000" pitchFamily="65" charset="-120"/>
              </a:rPr>
              <a:t>5:17 </a:t>
            </a:r>
            <a:r>
              <a:rPr lang="zh-CN" altLang="en-US" sz="2400" b="1" dirty="0">
                <a:solidFill>
                  <a:prstClr val="black"/>
                </a:solidFill>
                <a:latin typeface="DFKai-SB" panose="03000509000000000000" pitchFamily="65" charset="-120"/>
                <a:ea typeface="DFKai-SB" panose="03000509000000000000" pitchFamily="65" charset="-120"/>
              </a:rPr>
              <a:t>因为情</a:t>
            </a:r>
            <a:r>
              <a:rPr lang="zh-CN" altLang="en-US" sz="2400" b="1" dirty="0" smtClean="0">
                <a:solidFill>
                  <a:prstClr val="black"/>
                </a:solidFill>
                <a:latin typeface="DFKai-SB" panose="03000509000000000000" pitchFamily="65" charset="-120"/>
                <a:ea typeface="DFKai-SB" panose="03000509000000000000" pitchFamily="65" charset="-120"/>
              </a:rPr>
              <a:t>慾和</a:t>
            </a:r>
            <a:r>
              <a:rPr lang="zh-CN" altLang="en-US" sz="2400" b="1" dirty="0">
                <a:solidFill>
                  <a:prstClr val="black"/>
                </a:solidFill>
                <a:latin typeface="DFKai-SB" panose="03000509000000000000" pitchFamily="65" charset="-120"/>
                <a:ea typeface="DFKai-SB" panose="03000509000000000000" pitchFamily="65" charset="-120"/>
              </a:rPr>
              <a:t>圣灵相争，圣灵和情慾相</a:t>
            </a:r>
            <a:r>
              <a:rPr lang="zh-CN" altLang="en-US" sz="2400" b="1" dirty="0" smtClean="0">
                <a:solidFill>
                  <a:prstClr val="black"/>
                </a:solidFill>
                <a:latin typeface="DFKai-SB" panose="03000509000000000000" pitchFamily="65" charset="-120"/>
                <a:ea typeface="DFKai-SB" panose="03000509000000000000" pitchFamily="65" charset="-120"/>
              </a:rPr>
              <a:t>争</a:t>
            </a:r>
            <a:r>
              <a:rPr lang="zh-CN" altLang="en-US" sz="2400" b="1" dirty="0">
                <a:solidFill>
                  <a:prstClr val="black"/>
                </a:solidFill>
                <a:latin typeface="DFKai-SB" panose="03000509000000000000" pitchFamily="65" charset="-120"/>
                <a:ea typeface="DFKai-SB" panose="03000509000000000000" pitchFamily="65" charset="-120"/>
              </a:rPr>
              <a:t>（</a:t>
            </a:r>
            <a:r>
              <a:rPr lang="en-US" altLang="zh-CN" sz="2400" dirty="0">
                <a:solidFill>
                  <a:prstClr val="black"/>
                </a:solidFill>
                <a:latin typeface="+mj-lt"/>
                <a:ea typeface="DFKai-SB" panose="03000509000000000000" pitchFamily="65" charset="-120"/>
              </a:rPr>
              <a:t>For the flesh lusts against the Spirit, and the Spirit against the flesh</a:t>
            </a:r>
            <a:r>
              <a:rPr lang="zh-CN" altLang="en-US" sz="2400" b="1" dirty="0">
                <a:solidFill>
                  <a:prstClr val="black"/>
                </a:solidFill>
                <a:latin typeface="DFKai-SB" panose="03000509000000000000" pitchFamily="65" charset="-120"/>
                <a:ea typeface="DFKai-SB" panose="03000509000000000000" pitchFamily="65" charset="-120"/>
              </a:rPr>
              <a:t>）</a:t>
            </a:r>
            <a:r>
              <a:rPr lang="zh-CN" altLang="en-US" sz="2400" b="1" dirty="0" smtClean="0">
                <a:solidFill>
                  <a:prstClr val="black"/>
                </a:solidFill>
                <a:latin typeface="DFKai-SB" panose="03000509000000000000" pitchFamily="65" charset="-120"/>
                <a:ea typeface="DFKai-SB" panose="03000509000000000000" pitchFamily="65" charset="-120"/>
              </a:rPr>
              <a:t>，</a:t>
            </a:r>
            <a:r>
              <a:rPr lang="zh-CN" altLang="en-US" sz="2400" b="1" dirty="0">
                <a:solidFill>
                  <a:prstClr val="black"/>
                </a:solidFill>
                <a:latin typeface="DFKai-SB" panose="03000509000000000000" pitchFamily="65" charset="-120"/>
                <a:ea typeface="DFKai-SB" panose="03000509000000000000" pitchFamily="65" charset="-120"/>
              </a:rPr>
              <a:t>这两个是彼此相敌，使你们不能做所愿意做的</a:t>
            </a:r>
            <a:r>
              <a:rPr lang="zh-CN" altLang="en-US" sz="2400" b="1" dirty="0" smtClean="0">
                <a:solidFill>
                  <a:prstClr val="black"/>
                </a:solidFill>
                <a:latin typeface="DFKai-SB" panose="03000509000000000000" pitchFamily="65" charset="-120"/>
                <a:ea typeface="DFKai-SB" panose="03000509000000000000" pitchFamily="65" charset="-120"/>
              </a:rPr>
              <a:t>。</a:t>
            </a:r>
            <a:endParaRPr lang="en-US" b="1" dirty="0">
              <a:solidFill>
                <a:srgbClr val="0000FF"/>
              </a:solidFill>
              <a:ea typeface="DFKai-SB" panose="03000509000000000000" pitchFamily="65" charset="-120"/>
            </a:endParaRPr>
          </a:p>
        </p:txBody>
      </p:sp>
      <p:sp>
        <p:nvSpPr>
          <p:cNvPr id="7"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r>
              <a:rPr lang="en-US" altLang="zh-CN" sz="2600" b="1" baseline="30000" dirty="0">
                <a:solidFill>
                  <a:srgbClr val="FFFF00"/>
                </a:solidFill>
                <a:latin typeface="Microsoft YaHei" panose="020B0503020204020204" pitchFamily="34" charset="-122"/>
                <a:ea typeface="Microsoft YaHei" panose="020B0503020204020204" pitchFamily="34" charset="-122"/>
              </a:rPr>
              <a:t>25 </a:t>
            </a:r>
            <a:r>
              <a:rPr lang="zh-CN" altLang="en-US" sz="2600" b="1" dirty="0">
                <a:solidFill>
                  <a:srgbClr val="FFFF00"/>
                </a:solidFill>
                <a:latin typeface="Microsoft YaHei" panose="020B0503020204020204" pitchFamily="34" charset="-122"/>
                <a:ea typeface="Microsoft YaHei" panose="020B0503020204020204" pitchFamily="34" charset="-122"/>
              </a:rPr>
              <a:t>我还与你们同住的时候，已将这些话对你们说了</a:t>
            </a:r>
            <a:r>
              <a:rPr lang="zh-CN" altLang="en-US" sz="2600" b="1" dirty="0" smtClean="0">
                <a:solidFill>
                  <a:srgbClr val="FFFF00"/>
                </a:solidFill>
                <a:latin typeface="Microsoft YaHei" panose="020B0503020204020204" pitchFamily="34" charset="-122"/>
                <a:ea typeface="Microsoft YaHei" panose="020B0503020204020204" pitchFamily="34" charset="-122"/>
              </a:rPr>
              <a:t>。</a:t>
            </a:r>
            <a:r>
              <a:rPr lang="en-US" altLang="zh-CN" sz="2600" b="1" baseline="30000" dirty="0" smtClean="0">
                <a:solidFill>
                  <a:srgbClr val="FFFF00"/>
                </a:solidFill>
                <a:latin typeface="Microsoft YaHei" panose="020B0503020204020204" pitchFamily="34" charset="-122"/>
                <a:ea typeface="Microsoft YaHei" panose="020B0503020204020204" pitchFamily="34" charset="-122"/>
              </a:rPr>
              <a:t>26 </a:t>
            </a:r>
            <a:r>
              <a:rPr lang="zh-CN" altLang="en-US" sz="2600" b="1" dirty="0">
                <a:solidFill>
                  <a:srgbClr val="FF0000"/>
                </a:solidFill>
                <a:latin typeface="Microsoft YaHei" panose="020B0503020204020204" pitchFamily="34" charset="-122"/>
                <a:ea typeface="Microsoft YaHei" panose="020B0503020204020204" pitchFamily="34" charset="-122"/>
              </a:rPr>
              <a:t>但保惠师，就是父因我的名所要差来的圣灵，他要将一切的事指教你们，并且要叫你们想起我对你们所说的一切话。</a:t>
            </a:r>
          </a:p>
          <a:p>
            <a:r>
              <a:rPr lang="en-US" altLang="zh-CN" sz="2600" b="1" baseline="30000" dirty="0">
                <a:solidFill>
                  <a:srgbClr val="FFFF00"/>
                </a:solidFill>
                <a:latin typeface="Microsoft YaHei" panose="020B0503020204020204" pitchFamily="34" charset="-122"/>
                <a:ea typeface="Microsoft YaHei" panose="020B0503020204020204" pitchFamily="34" charset="-122"/>
              </a:rPr>
              <a:t>27 </a:t>
            </a:r>
            <a:r>
              <a:rPr lang="zh-CN" altLang="en-US" sz="2600" b="1" dirty="0">
                <a:solidFill>
                  <a:srgbClr val="FFFF00"/>
                </a:solidFill>
                <a:latin typeface="Microsoft YaHei" panose="020B0503020204020204" pitchFamily="34" charset="-122"/>
                <a:ea typeface="Microsoft YaHei" panose="020B0503020204020204" pitchFamily="34" charset="-122"/>
              </a:rPr>
              <a:t>我留下平安给你们；我将我的平安赐给你们。我所赐的，不象世人所赐的。你们心里不要忧愁，也不要胆怯。</a:t>
            </a:r>
          </a:p>
        </p:txBody>
      </p:sp>
      <p:pic>
        <p:nvPicPr>
          <p:cNvPr id="9" name="Picture 8"/>
          <p:cNvPicPr>
            <a:picLocks noChangeAspect="1"/>
          </p:cNvPicPr>
          <p:nvPr/>
        </p:nvPicPr>
        <p:blipFill>
          <a:blip r:embed="rId2"/>
          <a:stretch>
            <a:fillRect/>
          </a:stretch>
        </p:blipFill>
        <p:spPr>
          <a:xfrm>
            <a:off x="1600200" y="4152900"/>
            <a:ext cx="3505200" cy="1474960"/>
          </a:xfrm>
          <a:prstGeom prst="rect">
            <a:avLst/>
          </a:prstGeom>
          <a:solidFill>
            <a:schemeClr val="bg1"/>
          </a:solidFill>
        </p:spPr>
      </p:pic>
    </p:spTree>
    <p:extLst>
      <p:ext uri="{BB962C8B-B14F-4D97-AF65-F5344CB8AC3E}">
        <p14:creationId xmlns:p14="http://schemas.microsoft.com/office/powerpoint/2010/main" val="1320749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r>
              <a:rPr lang="en-US" altLang="zh-CN" sz="2600" b="1" baseline="30000" dirty="0">
                <a:solidFill>
                  <a:srgbClr val="FFFF00"/>
                </a:solidFill>
                <a:latin typeface="Microsoft YaHei" panose="020B0503020204020204" pitchFamily="34" charset="-122"/>
                <a:ea typeface="Microsoft YaHei" panose="020B0503020204020204" pitchFamily="34" charset="-122"/>
              </a:rPr>
              <a:t>25 </a:t>
            </a:r>
            <a:r>
              <a:rPr lang="zh-CN" altLang="en-US" sz="2600" b="1" dirty="0">
                <a:solidFill>
                  <a:srgbClr val="FFFF00"/>
                </a:solidFill>
                <a:latin typeface="Microsoft YaHei" panose="020B0503020204020204" pitchFamily="34" charset="-122"/>
                <a:ea typeface="Microsoft YaHei" panose="020B0503020204020204" pitchFamily="34" charset="-122"/>
              </a:rPr>
              <a:t>我还与你们同住的时候，已将这些话对你们说了</a:t>
            </a:r>
            <a:r>
              <a:rPr lang="zh-CN" altLang="en-US" sz="2600" b="1" dirty="0" smtClean="0">
                <a:solidFill>
                  <a:srgbClr val="FFFF00"/>
                </a:solidFill>
                <a:latin typeface="Microsoft YaHei" panose="020B0503020204020204" pitchFamily="34" charset="-122"/>
                <a:ea typeface="Microsoft YaHei" panose="020B0503020204020204" pitchFamily="34" charset="-122"/>
              </a:rPr>
              <a:t>。</a:t>
            </a:r>
            <a:r>
              <a:rPr lang="en-US" altLang="zh-CN" sz="2600" b="1" baseline="30000" dirty="0" smtClean="0">
                <a:solidFill>
                  <a:srgbClr val="FFFF00"/>
                </a:solidFill>
                <a:latin typeface="Microsoft YaHei" panose="020B0503020204020204" pitchFamily="34" charset="-122"/>
                <a:ea typeface="Microsoft YaHei" panose="020B0503020204020204" pitchFamily="34" charset="-122"/>
              </a:rPr>
              <a:t>26 </a:t>
            </a:r>
            <a:r>
              <a:rPr lang="zh-CN" altLang="en-US" sz="2600" b="1" dirty="0">
                <a:solidFill>
                  <a:srgbClr val="FF0000"/>
                </a:solidFill>
                <a:latin typeface="Microsoft YaHei" panose="020B0503020204020204" pitchFamily="34" charset="-122"/>
                <a:ea typeface="Microsoft YaHei" panose="020B0503020204020204" pitchFamily="34" charset="-122"/>
              </a:rPr>
              <a:t>但保惠师，就是父因我的名所要差来的圣灵，他要将一切的事指教你们，并且要叫你们想起我对你们所说的一切话。</a:t>
            </a:r>
          </a:p>
          <a:p>
            <a:r>
              <a:rPr lang="en-US" altLang="zh-CN" sz="2600" b="1" baseline="30000" dirty="0">
                <a:solidFill>
                  <a:srgbClr val="FFFF00"/>
                </a:solidFill>
                <a:latin typeface="Microsoft YaHei" panose="020B0503020204020204" pitchFamily="34" charset="-122"/>
                <a:ea typeface="Microsoft YaHei" panose="020B0503020204020204" pitchFamily="34" charset="-122"/>
              </a:rPr>
              <a:t>27 </a:t>
            </a:r>
            <a:r>
              <a:rPr lang="zh-CN" altLang="en-US" sz="2600" b="1" dirty="0">
                <a:solidFill>
                  <a:srgbClr val="FFFF00"/>
                </a:solidFill>
                <a:latin typeface="Microsoft YaHei" panose="020B0503020204020204" pitchFamily="34" charset="-122"/>
                <a:ea typeface="Microsoft YaHei" panose="020B0503020204020204" pitchFamily="34" charset="-122"/>
              </a:rPr>
              <a:t>我留下平安给你们；我将我的平安赐给你们。我所赐的，不象世人所赐的。你们心里不要忧愁，也不要胆怯。</a:t>
            </a:r>
          </a:p>
        </p:txBody>
      </p:sp>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0000"/>
                </a:solidFill>
                <a:latin typeface="微软雅黑" pitchFamily="34" charset="-122"/>
                <a:ea typeface="微软雅黑" pitchFamily="34" charset="-122"/>
              </a:rPr>
              <a:t>约翰福音第</a:t>
            </a:r>
            <a:r>
              <a:rPr lang="en-US" altLang="zh-CN" sz="4400" b="1" kern="0" dirty="0" smtClean="0">
                <a:solidFill>
                  <a:srgbClr val="FF0000"/>
                </a:solidFill>
                <a:latin typeface="微软雅黑" pitchFamily="34" charset="-122"/>
                <a:ea typeface="微软雅黑" pitchFamily="34" charset="-122"/>
              </a:rPr>
              <a:t>14</a:t>
            </a:r>
            <a:r>
              <a:rPr lang="zh-CN" altLang="en-US" sz="4400" b="1" kern="0" dirty="0" smtClean="0">
                <a:solidFill>
                  <a:srgbClr val="FF0000"/>
                </a:solidFill>
                <a:latin typeface="微软雅黑" pitchFamily="34" charset="-122"/>
                <a:ea typeface="微软雅黑" pitchFamily="34" charset="-122"/>
              </a:rPr>
              <a:t>章</a:t>
            </a:r>
            <a:endParaRPr lang="en-US" altLang="zh-CN" sz="4400" b="1" kern="0" dirty="0">
              <a:solidFill>
                <a:srgbClr val="FF0000"/>
              </a:solidFill>
              <a:latin typeface="微软雅黑" pitchFamily="34" charset="-122"/>
              <a:ea typeface="微软雅黑" pitchFamily="34" charset="-122"/>
            </a:endParaRPr>
          </a:p>
        </p:txBody>
      </p:sp>
      <p:sp>
        <p:nvSpPr>
          <p:cNvPr id="5" name="Rectangle 4"/>
          <p:cNvSpPr/>
          <p:nvPr/>
        </p:nvSpPr>
        <p:spPr>
          <a:xfrm>
            <a:off x="5410200" y="852854"/>
            <a:ext cx="3657599" cy="39703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zh-CN" altLang="en-US" sz="2400" b="1" dirty="0">
                <a:solidFill>
                  <a:prstClr val="black"/>
                </a:solidFill>
                <a:latin typeface="DFKai-SB" panose="03000509000000000000" pitchFamily="65" charset="-120"/>
                <a:ea typeface="DFKai-SB" panose="03000509000000000000" pitchFamily="65" charset="-120"/>
              </a:rPr>
              <a:t>罗</a:t>
            </a:r>
            <a:r>
              <a:rPr lang="en-US" altLang="zh-CN" sz="2400" b="1" dirty="0">
                <a:solidFill>
                  <a:prstClr val="black"/>
                </a:solidFill>
                <a:latin typeface="DFKai-SB" panose="03000509000000000000" pitchFamily="65" charset="-120"/>
                <a:ea typeface="DFKai-SB" panose="03000509000000000000" pitchFamily="65" charset="-120"/>
              </a:rPr>
              <a:t>8:7 </a:t>
            </a:r>
            <a:r>
              <a:rPr lang="zh-CN" altLang="en-US" sz="2400" b="1" dirty="0">
                <a:solidFill>
                  <a:prstClr val="black"/>
                </a:solidFill>
                <a:latin typeface="DFKai-SB" panose="03000509000000000000" pitchFamily="65" charset="-120"/>
                <a:ea typeface="DFKai-SB" panose="03000509000000000000" pitchFamily="65" charset="-120"/>
              </a:rPr>
              <a:t>原来体贴肉体</a:t>
            </a:r>
            <a:r>
              <a:rPr lang="zh-CN" altLang="en-US" sz="2400" b="1" dirty="0" smtClean="0">
                <a:solidFill>
                  <a:prstClr val="black"/>
                </a:solidFill>
                <a:latin typeface="DFKai-SB" panose="03000509000000000000" pitchFamily="65" charset="-120"/>
                <a:ea typeface="DFKai-SB" panose="03000509000000000000" pitchFamily="65" charset="-120"/>
              </a:rPr>
              <a:t>的（</a:t>
            </a:r>
            <a:r>
              <a:rPr lang="zh-CN" altLang="en-US" sz="2400" b="1" dirty="0" smtClean="0">
                <a:solidFill>
                  <a:srgbClr val="0000FF"/>
                </a:solidFill>
                <a:latin typeface="DFKai-SB" panose="03000509000000000000" pitchFamily="65" charset="-120"/>
                <a:ea typeface="DFKai-SB" panose="03000509000000000000" pitchFamily="65" charset="-120"/>
              </a:rPr>
              <a:t>属肉体的心思</a:t>
            </a:r>
            <a:r>
              <a:rPr lang="zh-CN" altLang="en-US" sz="2400" b="1" dirty="0" smtClean="0">
                <a:solidFill>
                  <a:prstClr val="black"/>
                </a:solidFill>
                <a:latin typeface="DFKai-SB" panose="03000509000000000000" pitchFamily="65" charset="-120"/>
                <a:ea typeface="DFKai-SB" panose="03000509000000000000" pitchFamily="65" charset="-120"/>
              </a:rPr>
              <a:t>），</a:t>
            </a:r>
            <a:r>
              <a:rPr lang="zh-CN" altLang="en-US" sz="2400" b="1" dirty="0">
                <a:solidFill>
                  <a:prstClr val="black"/>
                </a:solidFill>
                <a:latin typeface="DFKai-SB" panose="03000509000000000000" pitchFamily="65" charset="-120"/>
                <a:ea typeface="DFKai-SB" panose="03000509000000000000" pitchFamily="65" charset="-120"/>
              </a:rPr>
              <a:t>就是与神为仇；因为不服神的律法，也是不能服，</a:t>
            </a:r>
            <a:r>
              <a:rPr lang="en-US" altLang="zh-CN" sz="2400" b="1" dirty="0">
                <a:solidFill>
                  <a:prstClr val="black"/>
                </a:solidFill>
                <a:latin typeface="DFKai-SB" panose="03000509000000000000" pitchFamily="65" charset="-120"/>
                <a:ea typeface="DFKai-SB" panose="03000509000000000000" pitchFamily="65" charset="-120"/>
              </a:rPr>
              <a:t>8:8 </a:t>
            </a:r>
            <a:r>
              <a:rPr lang="zh-CN" altLang="en-US" sz="2400" b="1" dirty="0">
                <a:solidFill>
                  <a:prstClr val="black"/>
                </a:solidFill>
                <a:latin typeface="DFKai-SB" panose="03000509000000000000" pitchFamily="65" charset="-120"/>
                <a:ea typeface="DFKai-SB" panose="03000509000000000000" pitchFamily="65" charset="-120"/>
              </a:rPr>
              <a:t>而且属肉体的</a:t>
            </a:r>
            <a:r>
              <a:rPr lang="zh-CN" altLang="en-US" sz="2400" b="1" dirty="0" smtClean="0">
                <a:solidFill>
                  <a:prstClr val="black"/>
                </a:solidFill>
                <a:latin typeface="DFKai-SB" panose="03000509000000000000" pitchFamily="65" charset="-120"/>
                <a:ea typeface="DFKai-SB" panose="03000509000000000000" pitchFamily="65" charset="-120"/>
              </a:rPr>
              <a:t>人（</a:t>
            </a:r>
            <a:r>
              <a:rPr lang="zh-CN" altLang="en-US" sz="2400" b="1" dirty="0" smtClean="0">
                <a:solidFill>
                  <a:srgbClr val="0000FF"/>
                </a:solidFill>
                <a:latin typeface="DFKai-SB" panose="03000509000000000000" pitchFamily="65" charset="-120"/>
                <a:ea typeface="DFKai-SB" panose="03000509000000000000" pitchFamily="65" charset="-120"/>
              </a:rPr>
              <a:t>在肉体里的人</a:t>
            </a:r>
            <a:r>
              <a:rPr lang="zh-CN" altLang="en-US" sz="2400" b="1" dirty="0" smtClean="0">
                <a:solidFill>
                  <a:prstClr val="black"/>
                </a:solidFill>
                <a:latin typeface="DFKai-SB" panose="03000509000000000000" pitchFamily="65" charset="-120"/>
                <a:ea typeface="DFKai-SB" panose="03000509000000000000" pitchFamily="65" charset="-120"/>
              </a:rPr>
              <a:t>）不</a:t>
            </a:r>
            <a:r>
              <a:rPr lang="zh-CN" altLang="en-US" sz="2400" b="1" dirty="0">
                <a:solidFill>
                  <a:prstClr val="black"/>
                </a:solidFill>
                <a:latin typeface="DFKai-SB" panose="03000509000000000000" pitchFamily="65" charset="-120"/>
                <a:ea typeface="DFKai-SB" panose="03000509000000000000" pitchFamily="65" charset="-120"/>
              </a:rPr>
              <a:t>能得神的喜欢</a:t>
            </a:r>
            <a:r>
              <a:rPr lang="zh-CN" altLang="en-US" sz="2400" b="1" dirty="0" smtClean="0">
                <a:solidFill>
                  <a:prstClr val="black"/>
                </a:solidFill>
                <a:latin typeface="DFKai-SB" panose="03000509000000000000" pitchFamily="65" charset="-120"/>
                <a:ea typeface="DFKai-SB" panose="03000509000000000000" pitchFamily="65" charset="-120"/>
              </a:rPr>
              <a:t>。</a:t>
            </a:r>
            <a:endParaRPr lang="en-US" altLang="zh-CN" sz="2400" b="1" dirty="0" smtClean="0">
              <a:solidFill>
                <a:prstClr val="black"/>
              </a:solidFill>
              <a:latin typeface="DFKai-SB" panose="03000509000000000000" pitchFamily="65" charset="-120"/>
              <a:ea typeface="DFKai-SB" panose="03000509000000000000" pitchFamily="65" charset="-120"/>
            </a:endParaRPr>
          </a:p>
          <a:p>
            <a:r>
              <a:rPr lang="en-US" altLang="zh-CN" b="1" dirty="0">
                <a:solidFill>
                  <a:srgbClr val="0000FF"/>
                </a:solidFill>
                <a:ea typeface="DFKai-SB" panose="03000509000000000000" pitchFamily="65" charset="-120"/>
              </a:rPr>
              <a:t>Rom </a:t>
            </a:r>
            <a:r>
              <a:rPr lang="en-US" altLang="zh-CN" b="1" dirty="0" smtClean="0">
                <a:solidFill>
                  <a:srgbClr val="0000FF"/>
                </a:solidFill>
                <a:latin typeface="+mj-lt"/>
                <a:ea typeface="DFKai-SB" panose="03000509000000000000" pitchFamily="65" charset="-120"/>
              </a:rPr>
              <a:t>8:7 </a:t>
            </a:r>
            <a:r>
              <a:rPr lang="en-US" altLang="zh-CN" b="1" dirty="0">
                <a:solidFill>
                  <a:srgbClr val="0000FF"/>
                </a:solidFill>
                <a:latin typeface="+mj-lt"/>
                <a:ea typeface="DFKai-SB" panose="03000509000000000000" pitchFamily="65" charset="-120"/>
              </a:rPr>
              <a:t>Because the carnal mind </a:t>
            </a:r>
            <a:r>
              <a:rPr lang="en-US" altLang="zh-CN" b="1" i="1" dirty="0">
                <a:solidFill>
                  <a:srgbClr val="0000FF"/>
                </a:solidFill>
                <a:latin typeface="+mj-lt"/>
                <a:ea typeface="DFKai-SB" panose="03000509000000000000" pitchFamily="65" charset="-120"/>
              </a:rPr>
              <a:t>is</a:t>
            </a:r>
            <a:r>
              <a:rPr lang="en-US" altLang="zh-CN" b="1" dirty="0">
                <a:solidFill>
                  <a:srgbClr val="0000FF"/>
                </a:solidFill>
                <a:latin typeface="+mj-lt"/>
                <a:ea typeface="DFKai-SB" panose="03000509000000000000" pitchFamily="65" charset="-120"/>
              </a:rPr>
              <a:t> enmity against God; for it is not subject to the law of God, nor indeed can be</a:t>
            </a:r>
            <a:r>
              <a:rPr lang="en-US" altLang="zh-CN" b="1" dirty="0" smtClean="0">
                <a:solidFill>
                  <a:srgbClr val="0000FF"/>
                </a:solidFill>
                <a:latin typeface="+mj-lt"/>
                <a:ea typeface="DFKai-SB" panose="03000509000000000000" pitchFamily="65" charset="-120"/>
              </a:rPr>
              <a:t>. </a:t>
            </a:r>
          </a:p>
          <a:p>
            <a:r>
              <a:rPr lang="en-US" altLang="zh-CN" b="1" dirty="0" smtClean="0">
                <a:solidFill>
                  <a:srgbClr val="0000FF"/>
                </a:solidFill>
                <a:latin typeface="+mj-lt"/>
                <a:ea typeface="DFKai-SB" panose="03000509000000000000" pitchFamily="65" charset="-120"/>
              </a:rPr>
              <a:t>8:8 </a:t>
            </a:r>
            <a:r>
              <a:rPr lang="en-US" altLang="zh-CN" b="1" dirty="0">
                <a:solidFill>
                  <a:srgbClr val="0000FF"/>
                </a:solidFill>
                <a:latin typeface="+mj-lt"/>
                <a:ea typeface="DFKai-SB" panose="03000509000000000000" pitchFamily="65" charset="-120"/>
              </a:rPr>
              <a:t>So then, those who are in the flesh cannot please God.</a:t>
            </a:r>
            <a:endParaRPr lang="en-US" b="1" dirty="0">
              <a:solidFill>
                <a:srgbClr val="0000FF"/>
              </a:solidFill>
              <a:latin typeface="+mj-lt"/>
              <a:ea typeface="DFKai-SB" panose="03000509000000000000" pitchFamily="65" charset="-120"/>
            </a:endParaRPr>
          </a:p>
        </p:txBody>
      </p:sp>
      <p:pic>
        <p:nvPicPr>
          <p:cNvPr id="7" name="Picture 6"/>
          <p:cNvPicPr>
            <a:picLocks noChangeAspect="1"/>
          </p:cNvPicPr>
          <p:nvPr/>
        </p:nvPicPr>
        <p:blipFill>
          <a:blip r:embed="rId2"/>
          <a:stretch>
            <a:fillRect/>
          </a:stretch>
        </p:blipFill>
        <p:spPr>
          <a:xfrm>
            <a:off x="1600200" y="4152900"/>
            <a:ext cx="3505200" cy="1474960"/>
          </a:xfrm>
          <a:prstGeom prst="rect">
            <a:avLst/>
          </a:prstGeom>
          <a:solidFill>
            <a:schemeClr val="bg1"/>
          </a:solidFill>
        </p:spPr>
      </p:pic>
    </p:spTree>
    <p:extLst>
      <p:ext uri="{BB962C8B-B14F-4D97-AF65-F5344CB8AC3E}">
        <p14:creationId xmlns:p14="http://schemas.microsoft.com/office/powerpoint/2010/main" val="2247917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0000"/>
                </a:solidFill>
                <a:latin typeface="微软雅黑" pitchFamily="34" charset="-122"/>
                <a:ea typeface="微软雅黑" pitchFamily="34" charset="-122"/>
              </a:rPr>
              <a:t>约翰福音第</a:t>
            </a:r>
            <a:r>
              <a:rPr lang="en-US" altLang="zh-CN" sz="4400" b="1" kern="0" dirty="0" smtClean="0">
                <a:solidFill>
                  <a:srgbClr val="FF0000"/>
                </a:solidFill>
                <a:latin typeface="微软雅黑" pitchFamily="34" charset="-122"/>
                <a:ea typeface="微软雅黑" pitchFamily="34" charset="-122"/>
              </a:rPr>
              <a:t>14</a:t>
            </a:r>
            <a:r>
              <a:rPr lang="zh-CN" altLang="en-US" sz="4400" b="1" kern="0" dirty="0" smtClean="0">
                <a:solidFill>
                  <a:srgbClr val="FF0000"/>
                </a:solidFill>
                <a:latin typeface="微软雅黑" pitchFamily="34" charset="-122"/>
                <a:ea typeface="微软雅黑" pitchFamily="34" charset="-122"/>
              </a:rPr>
              <a:t>章</a:t>
            </a:r>
            <a:endParaRPr lang="en-US" altLang="zh-CN" sz="4400" b="1" kern="0" dirty="0">
              <a:solidFill>
                <a:srgbClr val="FF0000"/>
              </a:solidFill>
              <a:latin typeface="微软雅黑" pitchFamily="34" charset="-122"/>
              <a:ea typeface="微软雅黑" pitchFamily="34" charset="-122"/>
            </a:endParaRPr>
          </a:p>
        </p:txBody>
      </p:sp>
      <p:sp>
        <p:nvSpPr>
          <p:cNvPr id="7" name="Rectangle 6"/>
          <p:cNvSpPr/>
          <p:nvPr/>
        </p:nvSpPr>
        <p:spPr>
          <a:xfrm>
            <a:off x="5410200" y="852854"/>
            <a:ext cx="3657599"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zh-CN" altLang="en-US" sz="2400" b="1" dirty="0">
                <a:solidFill>
                  <a:prstClr val="black"/>
                </a:solidFill>
                <a:latin typeface="DFKai-SB" panose="03000509000000000000" pitchFamily="65" charset="-120"/>
                <a:ea typeface="DFKai-SB" panose="03000509000000000000" pitchFamily="65" charset="-120"/>
              </a:rPr>
              <a:t>罗</a:t>
            </a:r>
            <a:r>
              <a:rPr lang="en-US" altLang="zh-CN" sz="2400" b="1" dirty="0">
                <a:solidFill>
                  <a:prstClr val="black"/>
                </a:solidFill>
                <a:latin typeface="DFKai-SB" panose="03000509000000000000" pitchFamily="65" charset="-120"/>
                <a:ea typeface="DFKai-SB" panose="03000509000000000000" pitchFamily="65" charset="-120"/>
              </a:rPr>
              <a:t>8:9 </a:t>
            </a:r>
            <a:r>
              <a:rPr lang="zh-CN" altLang="en-US" sz="2400" b="1" dirty="0">
                <a:solidFill>
                  <a:prstClr val="black"/>
                </a:solidFill>
                <a:latin typeface="DFKai-SB" panose="03000509000000000000" pitchFamily="65" charset="-120"/>
                <a:ea typeface="DFKai-SB" panose="03000509000000000000" pitchFamily="65" charset="-120"/>
              </a:rPr>
              <a:t>如果神的灵住在你们心里，你们就不属肉</a:t>
            </a:r>
            <a:r>
              <a:rPr lang="zh-CN" altLang="en-US" sz="2400" b="1" dirty="0" smtClean="0">
                <a:solidFill>
                  <a:prstClr val="black"/>
                </a:solidFill>
                <a:latin typeface="DFKai-SB" panose="03000509000000000000" pitchFamily="65" charset="-120"/>
                <a:ea typeface="DFKai-SB" panose="03000509000000000000" pitchFamily="65" charset="-120"/>
              </a:rPr>
              <a:t>体（</a:t>
            </a:r>
            <a:r>
              <a:rPr lang="zh-CN" altLang="en-US" sz="2400" b="1" dirty="0" smtClean="0">
                <a:solidFill>
                  <a:srgbClr val="0000FF"/>
                </a:solidFill>
                <a:latin typeface="DFKai-SB" panose="03000509000000000000" pitchFamily="65" charset="-120"/>
                <a:ea typeface="DFKai-SB" panose="03000509000000000000" pitchFamily="65" charset="-120"/>
              </a:rPr>
              <a:t>不在</a:t>
            </a:r>
            <a:r>
              <a:rPr lang="zh-CN" altLang="en-US" sz="2400" b="1" dirty="0">
                <a:solidFill>
                  <a:srgbClr val="0000FF"/>
                </a:solidFill>
                <a:latin typeface="DFKai-SB" panose="03000509000000000000" pitchFamily="65" charset="-120"/>
                <a:ea typeface="DFKai-SB" panose="03000509000000000000" pitchFamily="65" charset="-120"/>
              </a:rPr>
              <a:t>肉体里</a:t>
            </a:r>
            <a:r>
              <a:rPr lang="zh-CN" altLang="en-US" sz="2400" b="1" dirty="0" smtClean="0">
                <a:solidFill>
                  <a:prstClr val="black"/>
                </a:solidFill>
                <a:latin typeface="DFKai-SB" panose="03000509000000000000" pitchFamily="65" charset="-120"/>
                <a:ea typeface="DFKai-SB" panose="03000509000000000000" pitchFamily="65" charset="-120"/>
              </a:rPr>
              <a:t>），</a:t>
            </a:r>
            <a:r>
              <a:rPr lang="zh-CN" altLang="en-US" sz="2400" b="1" dirty="0">
                <a:solidFill>
                  <a:prstClr val="black"/>
                </a:solidFill>
                <a:latin typeface="DFKai-SB" panose="03000509000000000000" pitchFamily="65" charset="-120"/>
                <a:ea typeface="DFKai-SB" panose="03000509000000000000" pitchFamily="65" charset="-120"/>
              </a:rPr>
              <a:t>乃属圣灵</a:t>
            </a:r>
            <a:r>
              <a:rPr lang="zh-CN" altLang="en-US" sz="2400" b="1" dirty="0" smtClean="0">
                <a:solidFill>
                  <a:prstClr val="black"/>
                </a:solidFill>
                <a:latin typeface="DFKai-SB" panose="03000509000000000000" pitchFamily="65" charset="-120"/>
                <a:ea typeface="DFKai-SB" panose="03000509000000000000" pitchFamily="65" charset="-120"/>
              </a:rPr>
              <a:t>了（</a:t>
            </a:r>
            <a:r>
              <a:rPr lang="zh-CN" altLang="en-US" sz="2400" b="1" dirty="0" smtClean="0">
                <a:solidFill>
                  <a:srgbClr val="0000FF"/>
                </a:solidFill>
                <a:latin typeface="DFKai-SB" panose="03000509000000000000" pitchFamily="65" charset="-120"/>
                <a:ea typeface="DFKai-SB" panose="03000509000000000000" pitchFamily="65" charset="-120"/>
              </a:rPr>
              <a:t>乃在圣灵里了</a:t>
            </a:r>
            <a:r>
              <a:rPr lang="zh-CN" altLang="en-US" sz="2400" b="1" dirty="0" smtClean="0">
                <a:solidFill>
                  <a:prstClr val="black"/>
                </a:solidFill>
                <a:latin typeface="DFKai-SB" panose="03000509000000000000" pitchFamily="65" charset="-120"/>
                <a:ea typeface="DFKai-SB" panose="03000509000000000000" pitchFamily="65" charset="-120"/>
              </a:rPr>
              <a:t>） 。</a:t>
            </a:r>
            <a:r>
              <a:rPr lang="zh-CN" altLang="en-US" sz="2400" b="1" dirty="0">
                <a:solidFill>
                  <a:prstClr val="black"/>
                </a:solidFill>
                <a:latin typeface="DFKai-SB" panose="03000509000000000000" pitchFamily="65" charset="-120"/>
                <a:ea typeface="DFKai-SB" panose="03000509000000000000" pitchFamily="65" charset="-120"/>
              </a:rPr>
              <a:t>人若没有基督的灵，就不是属基督的</a:t>
            </a:r>
            <a:r>
              <a:rPr lang="zh-CN" altLang="en-US" sz="2400" b="1" dirty="0" smtClean="0">
                <a:solidFill>
                  <a:prstClr val="black"/>
                </a:solidFill>
                <a:latin typeface="DFKai-SB" panose="03000509000000000000" pitchFamily="65" charset="-120"/>
                <a:ea typeface="DFKai-SB" panose="03000509000000000000" pitchFamily="65" charset="-120"/>
              </a:rPr>
              <a:t>。</a:t>
            </a:r>
            <a:r>
              <a:rPr lang="en-US" altLang="zh-CN" b="1" dirty="0" smtClean="0">
                <a:solidFill>
                  <a:srgbClr val="0000FF"/>
                </a:solidFill>
                <a:latin typeface="+mj-lt"/>
                <a:ea typeface="DFKai-SB" panose="03000509000000000000" pitchFamily="65" charset="-120"/>
              </a:rPr>
              <a:t>Rom </a:t>
            </a:r>
            <a:r>
              <a:rPr lang="en-US" altLang="zh-CN" b="1" dirty="0" smtClean="0">
                <a:solidFill>
                  <a:srgbClr val="0000FF"/>
                </a:solidFill>
                <a:latin typeface="+mj-lt"/>
                <a:ea typeface="DFKai-SB" panose="03000509000000000000" pitchFamily="65" charset="-120"/>
              </a:rPr>
              <a:t>8:9 </a:t>
            </a:r>
            <a:r>
              <a:rPr lang="en-US" altLang="zh-CN" b="1" dirty="0">
                <a:solidFill>
                  <a:srgbClr val="0000FF"/>
                </a:solidFill>
                <a:latin typeface="+mj-lt"/>
                <a:ea typeface="DFKai-SB" panose="03000509000000000000" pitchFamily="65" charset="-120"/>
              </a:rPr>
              <a:t>But you are not in the flesh but in the Spirit, if indeed the Spirit of God dwells in you. Now if anyone does not have the Spirit of Christ, he is not His.</a:t>
            </a:r>
            <a:endParaRPr lang="en-US" b="1" dirty="0">
              <a:solidFill>
                <a:srgbClr val="0000FF"/>
              </a:solidFill>
              <a:latin typeface="+mj-lt"/>
              <a:ea typeface="DFKai-SB" panose="03000509000000000000" pitchFamily="65" charset="-120"/>
            </a:endParaRPr>
          </a:p>
        </p:txBody>
      </p:sp>
      <p:sp>
        <p:nvSpPr>
          <p:cNvPr id="9"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r>
              <a:rPr lang="en-US" altLang="zh-CN" sz="2600" b="1" baseline="30000" dirty="0">
                <a:solidFill>
                  <a:srgbClr val="FFFF00"/>
                </a:solidFill>
                <a:latin typeface="Microsoft YaHei" panose="020B0503020204020204" pitchFamily="34" charset="-122"/>
                <a:ea typeface="Microsoft YaHei" panose="020B0503020204020204" pitchFamily="34" charset="-122"/>
              </a:rPr>
              <a:t>25 </a:t>
            </a:r>
            <a:r>
              <a:rPr lang="zh-CN" altLang="en-US" sz="2600" b="1" dirty="0">
                <a:solidFill>
                  <a:srgbClr val="FFFF00"/>
                </a:solidFill>
                <a:latin typeface="Microsoft YaHei" panose="020B0503020204020204" pitchFamily="34" charset="-122"/>
                <a:ea typeface="Microsoft YaHei" panose="020B0503020204020204" pitchFamily="34" charset="-122"/>
              </a:rPr>
              <a:t>我还与你们同住的时候，已将这些话对你们说了</a:t>
            </a:r>
            <a:r>
              <a:rPr lang="zh-CN" altLang="en-US" sz="2600" b="1" dirty="0" smtClean="0">
                <a:solidFill>
                  <a:srgbClr val="FFFF00"/>
                </a:solidFill>
                <a:latin typeface="Microsoft YaHei" panose="020B0503020204020204" pitchFamily="34" charset="-122"/>
                <a:ea typeface="Microsoft YaHei" panose="020B0503020204020204" pitchFamily="34" charset="-122"/>
              </a:rPr>
              <a:t>。</a:t>
            </a:r>
            <a:r>
              <a:rPr lang="en-US" altLang="zh-CN" sz="2600" b="1" baseline="30000" dirty="0" smtClean="0">
                <a:solidFill>
                  <a:srgbClr val="FFFF00"/>
                </a:solidFill>
                <a:latin typeface="Microsoft YaHei" panose="020B0503020204020204" pitchFamily="34" charset="-122"/>
                <a:ea typeface="Microsoft YaHei" panose="020B0503020204020204" pitchFamily="34" charset="-122"/>
              </a:rPr>
              <a:t>26 </a:t>
            </a:r>
            <a:r>
              <a:rPr lang="zh-CN" altLang="en-US" sz="2600" b="1" dirty="0">
                <a:solidFill>
                  <a:srgbClr val="FF0000"/>
                </a:solidFill>
                <a:latin typeface="Microsoft YaHei" panose="020B0503020204020204" pitchFamily="34" charset="-122"/>
                <a:ea typeface="Microsoft YaHei" panose="020B0503020204020204" pitchFamily="34" charset="-122"/>
              </a:rPr>
              <a:t>但保惠师，就是父因我的名所要差来的圣灵，他要将一切的事指教你们，并且要叫你们想起我对你们所说的一切话。</a:t>
            </a:r>
          </a:p>
          <a:p>
            <a:r>
              <a:rPr lang="en-US" altLang="zh-CN" sz="2600" b="1" baseline="30000" dirty="0">
                <a:solidFill>
                  <a:srgbClr val="FFFF00"/>
                </a:solidFill>
                <a:latin typeface="Microsoft YaHei" panose="020B0503020204020204" pitchFamily="34" charset="-122"/>
                <a:ea typeface="Microsoft YaHei" panose="020B0503020204020204" pitchFamily="34" charset="-122"/>
              </a:rPr>
              <a:t>27 </a:t>
            </a:r>
            <a:r>
              <a:rPr lang="zh-CN" altLang="en-US" sz="2600" b="1" dirty="0">
                <a:solidFill>
                  <a:srgbClr val="FFFF00"/>
                </a:solidFill>
                <a:latin typeface="Microsoft YaHei" panose="020B0503020204020204" pitchFamily="34" charset="-122"/>
                <a:ea typeface="Microsoft YaHei" panose="020B0503020204020204" pitchFamily="34" charset="-122"/>
              </a:rPr>
              <a:t>我留下平安给你们；我将我的平安赐给你们。我所赐的，不象世人所赐的。你们心里不要忧愁，也不要胆怯。</a:t>
            </a:r>
          </a:p>
        </p:txBody>
      </p:sp>
      <p:pic>
        <p:nvPicPr>
          <p:cNvPr id="10" name="Picture 9"/>
          <p:cNvPicPr>
            <a:picLocks noChangeAspect="1"/>
          </p:cNvPicPr>
          <p:nvPr/>
        </p:nvPicPr>
        <p:blipFill>
          <a:blip r:embed="rId2"/>
          <a:stretch>
            <a:fillRect/>
          </a:stretch>
        </p:blipFill>
        <p:spPr>
          <a:xfrm>
            <a:off x="1600200" y="4152900"/>
            <a:ext cx="3505200" cy="1474960"/>
          </a:xfrm>
          <a:prstGeom prst="rect">
            <a:avLst/>
          </a:prstGeom>
          <a:solidFill>
            <a:schemeClr val="bg1"/>
          </a:solidFill>
        </p:spPr>
      </p:pic>
      <p:pic>
        <p:nvPicPr>
          <p:cNvPr id="1026" name="Picture 2" descr="Image result for he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152899"/>
            <a:ext cx="1676400"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81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0000"/>
                </a:solidFill>
                <a:latin typeface="微软雅黑" pitchFamily="34" charset="-122"/>
                <a:ea typeface="微软雅黑" pitchFamily="34" charset="-122"/>
              </a:rPr>
              <a:t>约翰福音第</a:t>
            </a:r>
            <a:r>
              <a:rPr lang="en-US" altLang="zh-CN" sz="4400" b="1" kern="0" dirty="0" smtClean="0">
                <a:solidFill>
                  <a:srgbClr val="FF0000"/>
                </a:solidFill>
                <a:latin typeface="微软雅黑" pitchFamily="34" charset="-122"/>
                <a:ea typeface="微软雅黑" pitchFamily="34" charset="-122"/>
              </a:rPr>
              <a:t>14</a:t>
            </a:r>
            <a:r>
              <a:rPr lang="zh-CN" altLang="en-US" sz="4400" b="1" kern="0" dirty="0" smtClean="0">
                <a:solidFill>
                  <a:srgbClr val="FF0000"/>
                </a:solidFill>
                <a:latin typeface="微软雅黑" pitchFamily="34" charset="-122"/>
                <a:ea typeface="微软雅黑" pitchFamily="34" charset="-122"/>
              </a:rPr>
              <a:t>章</a:t>
            </a:r>
            <a:endParaRPr lang="en-US" altLang="zh-CN" sz="4400" b="1" kern="0" dirty="0">
              <a:solidFill>
                <a:srgbClr val="FF0000"/>
              </a:solidFill>
              <a:latin typeface="微软雅黑" pitchFamily="34" charset="-122"/>
              <a:ea typeface="微软雅黑" pitchFamily="34" charset="-122"/>
            </a:endParaRPr>
          </a:p>
        </p:txBody>
      </p:sp>
      <p:sp>
        <p:nvSpPr>
          <p:cNvPr id="5" name="Rectangle 4"/>
          <p:cNvSpPr/>
          <p:nvPr/>
        </p:nvSpPr>
        <p:spPr>
          <a:xfrm>
            <a:off x="5410200" y="852854"/>
            <a:ext cx="3657599" cy="470898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zh-CN" altLang="en-US" sz="2400" b="1" dirty="0">
                <a:solidFill>
                  <a:prstClr val="black"/>
                </a:solidFill>
                <a:latin typeface="DFKai-SB" panose="03000509000000000000" pitchFamily="65" charset="-120"/>
                <a:ea typeface="DFKai-SB" panose="03000509000000000000" pitchFamily="65" charset="-120"/>
              </a:rPr>
              <a:t>罗</a:t>
            </a:r>
            <a:r>
              <a:rPr lang="en-US" altLang="zh-CN" sz="2400" b="1" dirty="0">
                <a:solidFill>
                  <a:prstClr val="black"/>
                </a:solidFill>
                <a:latin typeface="DFKai-SB" panose="03000509000000000000" pitchFamily="65" charset="-120"/>
                <a:ea typeface="DFKai-SB" panose="03000509000000000000" pitchFamily="65" charset="-120"/>
              </a:rPr>
              <a:t>8:10 </a:t>
            </a:r>
            <a:r>
              <a:rPr lang="zh-CN" altLang="en-US" sz="2400" b="1" dirty="0">
                <a:solidFill>
                  <a:prstClr val="black"/>
                </a:solidFill>
                <a:latin typeface="DFKai-SB" panose="03000509000000000000" pitchFamily="65" charset="-120"/>
                <a:ea typeface="DFKai-SB" panose="03000509000000000000" pitchFamily="65" charset="-120"/>
              </a:rPr>
              <a:t>基督若在你们心里，身体就因罪而死，心灵却因义而活。</a:t>
            </a:r>
            <a:r>
              <a:rPr lang="en-US" altLang="zh-CN" sz="2400" b="1" dirty="0">
                <a:solidFill>
                  <a:prstClr val="black"/>
                </a:solidFill>
                <a:latin typeface="DFKai-SB" panose="03000509000000000000" pitchFamily="65" charset="-120"/>
                <a:ea typeface="DFKai-SB" panose="03000509000000000000" pitchFamily="65" charset="-120"/>
              </a:rPr>
              <a:t>8:11 </a:t>
            </a:r>
            <a:r>
              <a:rPr lang="zh-CN" altLang="en-US" sz="2400" b="1" dirty="0">
                <a:solidFill>
                  <a:prstClr val="black"/>
                </a:solidFill>
                <a:latin typeface="DFKai-SB" panose="03000509000000000000" pitchFamily="65" charset="-120"/>
                <a:ea typeface="DFKai-SB" panose="03000509000000000000" pitchFamily="65" charset="-120"/>
              </a:rPr>
              <a:t>然而，叫耶稣从死里复活者的灵若住在你们心里，那叫基督耶稣从死里复活的，也必藉着住在你们心里的圣灵，使你们必死的身体又活过来</a:t>
            </a:r>
            <a:r>
              <a:rPr lang="zh-CN" altLang="en-US" sz="2400" b="1" dirty="0" smtClean="0">
                <a:solidFill>
                  <a:prstClr val="black"/>
                </a:solidFill>
                <a:latin typeface="DFKai-SB" panose="03000509000000000000" pitchFamily="65" charset="-120"/>
                <a:ea typeface="DFKai-SB" panose="03000509000000000000" pitchFamily="65" charset="-120"/>
              </a:rPr>
              <a:t>。</a:t>
            </a:r>
            <a:r>
              <a:rPr lang="en-US" altLang="zh-CN" sz="1400" b="1" dirty="0" smtClean="0">
                <a:solidFill>
                  <a:srgbClr val="0000FF"/>
                </a:solidFill>
                <a:latin typeface="+mj-lt"/>
                <a:ea typeface="DFKai-SB" panose="03000509000000000000" pitchFamily="65" charset="-120"/>
              </a:rPr>
              <a:t>Rom 8:10 </a:t>
            </a:r>
            <a:r>
              <a:rPr lang="en-US" altLang="zh-CN" sz="1400" b="1" dirty="0">
                <a:solidFill>
                  <a:srgbClr val="0000FF"/>
                </a:solidFill>
                <a:latin typeface="+mj-lt"/>
                <a:ea typeface="DFKai-SB" panose="03000509000000000000" pitchFamily="65" charset="-120"/>
              </a:rPr>
              <a:t>And if Christ </a:t>
            </a:r>
            <a:r>
              <a:rPr lang="en-US" altLang="zh-CN" sz="1400" b="1" i="1" dirty="0">
                <a:solidFill>
                  <a:srgbClr val="0000FF"/>
                </a:solidFill>
                <a:latin typeface="+mj-lt"/>
                <a:ea typeface="DFKai-SB" panose="03000509000000000000" pitchFamily="65" charset="-120"/>
              </a:rPr>
              <a:t>is</a:t>
            </a:r>
            <a:r>
              <a:rPr lang="en-US" altLang="zh-CN" sz="1400" b="1" dirty="0">
                <a:solidFill>
                  <a:srgbClr val="0000FF"/>
                </a:solidFill>
                <a:latin typeface="+mj-lt"/>
                <a:ea typeface="DFKai-SB" panose="03000509000000000000" pitchFamily="65" charset="-120"/>
              </a:rPr>
              <a:t> in you, the body </a:t>
            </a:r>
            <a:r>
              <a:rPr lang="en-US" altLang="zh-CN" sz="1400" b="1" i="1" dirty="0">
                <a:solidFill>
                  <a:srgbClr val="0000FF"/>
                </a:solidFill>
                <a:latin typeface="+mj-lt"/>
                <a:ea typeface="DFKai-SB" panose="03000509000000000000" pitchFamily="65" charset="-120"/>
              </a:rPr>
              <a:t>is</a:t>
            </a:r>
            <a:r>
              <a:rPr lang="en-US" altLang="zh-CN" sz="1400" b="1" dirty="0">
                <a:solidFill>
                  <a:srgbClr val="0000FF"/>
                </a:solidFill>
                <a:latin typeface="+mj-lt"/>
                <a:ea typeface="DFKai-SB" panose="03000509000000000000" pitchFamily="65" charset="-120"/>
              </a:rPr>
              <a:t> dead because of sin, but the Spirit </a:t>
            </a:r>
            <a:r>
              <a:rPr lang="en-US" altLang="zh-CN" sz="1400" b="1" i="1" dirty="0">
                <a:solidFill>
                  <a:srgbClr val="0000FF"/>
                </a:solidFill>
                <a:latin typeface="+mj-lt"/>
                <a:ea typeface="DFKai-SB" panose="03000509000000000000" pitchFamily="65" charset="-120"/>
              </a:rPr>
              <a:t>is</a:t>
            </a:r>
            <a:r>
              <a:rPr lang="en-US" altLang="zh-CN" sz="1400" b="1" dirty="0">
                <a:solidFill>
                  <a:srgbClr val="0000FF"/>
                </a:solidFill>
                <a:latin typeface="+mj-lt"/>
                <a:ea typeface="DFKai-SB" panose="03000509000000000000" pitchFamily="65" charset="-120"/>
              </a:rPr>
              <a:t> life because of </a:t>
            </a:r>
            <a:r>
              <a:rPr lang="en-US" altLang="zh-CN" sz="1400" b="1" dirty="0" smtClean="0">
                <a:solidFill>
                  <a:srgbClr val="0000FF"/>
                </a:solidFill>
                <a:latin typeface="+mj-lt"/>
                <a:ea typeface="DFKai-SB" panose="03000509000000000000" pitchFamily="65" charset="-120"/>
              </a:rPr>
              <a:t>righteousness. 8:11 </a:t>
            </a:r>
            <a:r>
              <a:rPr lang="en-US" altLang="zh-CN" sz="1400" b="1" dirty="0">
                <a:solidFill>
                  <a:srgbClr val="0000FF"/>
                </a:solidFill>
                <a:latin typeface="+mj-lt"/>
                <a:ea typeface="DFKai-SB" panose="03000509000000000000" pitchFamily="65" charset="-120"/>
              </a:rPr>
              <a:t>But if the Spirit of Him who raised Jesus from the dead dwells in you, He who raised Christ from the dead will also give life to your mortal bodies through His Spirit who dwells in you.</a:t>
            </a:r>
            <a:endParaRPr lang="en-US" sz="1400" b="1" dirty="0">
              <a:solidFill>
                <a:srgbClr val="0000FF"/>
              </a:solidFill>
              <a:latin typeface="+mj-lt"/>
              <a:ea typeface="DFKai-SB" panose="03000509000000000000" pitchFamily="65" charset="-120"/>
            </a:endParaRPr>
          </a:p>
        </p:txBody>
      </p:sp>
      <p:sp>
        <p:nvSpPr>
          <p:cNvPr id="7"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r>
              <a:rPr lang="en-US" altLang="zh-CN" sz="2600" b="1" baseline="30000" dirty="0">
                <a:solidFill>
                  <a:srgbClr val="FFFF00"/>
                </a:solidFill>
                <a:latin typeface="Microsoft YaHei" panose="020B0503020204020204" pitchFamily="34" charset="-122"/>
                <a:ea typeface="Microsoft YaHei" panose="020B0503020204020204" pitchFamily="34" charset="-122"/>
              </a:rPr>
              <a:t>25 </a:t>
            </a:r>
            <a:r>
              <a:rPr lang="zh-CN" altLang="en-US" sz="2600" b="1" dirty="0">
                <a:solidFill>
                  <a:srgbClr val="FFFF00"/>
                </a:solidFill>
                <a:latin typeface="Microsoft YaHei" panose="020B0503020204020204" pitchFamily="34" charset="-122"/>
                <a:ea typeface="Microsoft YaHei" panose="020B0503020204020204" pitchFamily="34" charset="-122"/>
              </a:rPr>
              <a:t>我还与你们同住的时候，已将这些话对你们说了</a:t>
            </a:r>
            <a:r>
              <a:rPr lang="zh-CN" altLang="en-US" sz="2600" b="1" dirty="0" smtClean="0">
                <a:solidFill>
                  <a:srgbClr val="FFFF00"/>
                </a:solidFill>
                <a:latin typeface="Microsoft YaHei" panose="020B0503020204020204" pitchFamily="34" charset="-122"/>
                <a:ea typeface="Microsoft YaHei" panose="020B0503020204020204" pitchFamily="34" charset="-122"/>
              </a:rPr>
              <a:t>。</a:t>
            </a:r>
            <a:r>
              <a:rPr lang="en-US" altLang="zh-CN" sz="2600" b="1" baseline="30000" dirty="0" smtClean="0">
                <a:solidFill>
                  <a:srgbClr val="FFFF00"/>
                </a:solidFill>
                <a:latin typeface="Microsoft YaHei" panose="020B0503020204020204" pitchFamily="34" charset="-122"/>
                <a:ea typeface="Microsoft YaHei" panose="020B0503020204020204" pitchFamily="34" charset="-122"/>
              </a:rPr>
              <a:t>26 </a:t>
            </a:r>
            <a:r>
              <a:rPr lang="zh-CN" altLang="en-US" sz="2600" b="1" dirty="0">
                <a:solidFill>
                  <a:srgbClr val="FF0000"/>
                </a:solidFill>
                <a:latin typeface="Microsoft YaHei" panose="020B0503020204020204" pitchFamily="34" charset="-122"/>
                <a:ea typeface="Microsoft YaHei" panose="020B0503020204020204" pitchFamily="34" charset="-122"/>
              </a:rPr>
              <a:t>但保惠师，就是父因我的名所要差来的圣灵，他要将一切的事指教你们，并且要叫你们想起我对你们所说的一切话。</a:t>
            </a:r>
          </a:p>
          <a:p>
            <a:r>
              <a:rPr lang="en-US" altLang="zh-CN" sz="2600" b="1" baseline="30000" dirty="0">
                <a:solidFill>
                  <a:srgbClr val="FFFF00"/>
                </a:solidFill>
                <a:latin typeface="Microsoft YaHei" panose="020B0503020204020204" pitchFamily="34" charset="-122"/>
                <a:ea typeface="Microsoft YaHei" panose="020B0503020204020204" pitchFamily="34" charset="-122"/>
              </a:rPr>
              <a:t>27 </a:t>
            </a:r>
            <a:r>
              <a:rPr lang="zh-CN" altLang="en-US" sz="2600" b="1" dirty="0">
                <a:solidFill>
                  <a:srgbClr val="FFFF00"/>
                </a:solidFill>
                <a:latin typeface="Microsoft YaHei" panose="020B0503020204020204" pitchFamily="34" charset="-122"/>
                <a:ea typeface="Microsoft YaHei" panose="020B0503020204020204" pitchFamily="34" charset="-122"/>
              </a:rPr>
              <a:t>我留下平安给你们；我将我的平安赐给你们。我所赐的，不象世人所赐的。你们心里不要忧愁，也不要胆怯。</a:t>
            </a:r>
          </a:p>
        </p:txBody>
      </p:sp>
      <p:pic>
        <p:nvPicPr>
          <p:cNvPr id="10" name="Picture 9"/>
          <p:cNvPicPr>
            <a:picLocks noChangeAspect="1"/>
          </p:cNvPicPr>
          <p:nvPr/>
        </p:nvPicPr>
        <p:blipFill>
          <a:blip r:embed="rId2"/>
          <a:stretch>
            <a:fillRect/>
          </a:stretch>
        </p:blipFill>
        <p:spPr>
          <a:xfrm>
            <a:off x="1600200" y="4152900"/>
            <a:ext cx="3505200" cy="1474960"/>
          </a:xfrm>
          <a:prstGeom prst="rect">
            <a:avLst/>
          </a:prstGeom>
          <a:solidFill>
            <a:schemeClr val="bg1"/>
          </a:solidFill>
        </p:spPr>
      </p:pic>
      <p:pic>
        <p:nvPicPr>
          <p:cNvPr id="11" name="Picture 2" descr="Image result for he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152899"/>
            <a:ext cx="1676400"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377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r>
              <a:rPr lang="en-US" altLang="zh-CN" sz="2600" b="1" baseline="30000" dirty="0">
                <a:solidFill>
                  <a:srgbClr val="FFFF00"/>
                </a:solidFill>
                <a:latin typeface="Microsoft YaHei" panose="020B0503020204020204" pitchFamily="34" charset="-122"/>
                <a:ea typeface="Microsoft YaHei" panose="020B0503020204020204" pitchFamily="34" charset="-122"/>
              </a:rPr>
              <a:t>28 </a:t>
            </a:r>
            <a:r>
              <a:rPr lang="zh-CN" altLang="en-US" sz="2600" b="1" dirty="0">
                <a:solidFill>
                  <a:srgbClr val="FFFF00"/>
                </a:solidFill>
                <a:latin typeface="Microsoft YaHei" panose="020B0503020204020204" pitchFamily="34" charset="-122"/>
                <a:ea typeface="Microsoft YaHei" panose="020B0503020204020204" pitchFamily="34" charset="-122"/>
              </a:rPr>
              <a:t>你们听见我对你们说了，我去还要到你们这里来。你们若爱我，因我到父那里去，就必喜乐，因为父是比我大的</a:t>
            </a:r>
            <a:r>
              <a:rPr lang="zh-CN" altLang="en-US" sz="2600" b="1" dirty="0" smtClean="0">
                <a:solidFill>
                  <a:srgbClr val="FFFF00"/>
                </a:solidFill>
                <a:latin typeface="Microsoft YaHei" panose="020B0503020204020204" pitchFamily="34" charset="-122"/>
                <a:ea typeface="Microsoft YaHei" panose="020B0503020204020204" pitchFamily="34" charset="-122"/>
              </a:rPr>
              <a:t>。</a:t>
            </a:r>
            <a:r>
              <a:rPr lang="en-US" altLang="zh-CN" sz="2600" b="1" baseline="30000" dirty="0" smtClean="0">
                <a:solidFill>
                  <a:srgbClr val="FFFF00"/>
                </a:solidFill>
                <a:latin typeface="Microsoft YaHei" panose="020B0503020204020204" pitchFamily="34" charset="-122"/>
                <a:ea typeface="Microsoft YaHei" panose="020B0503020204020204" pitchFamily="34" charset="-122"/>
              </a:rPr>
              <a:t>29 </a:t>
            </a:r>
            <a:r>
              <a:rPr lang="zh-CN" altLang="en-US" sz="2600" b="1" dirty="0">
                <a:solidFill>
                  <a:srgbClr val="FFFF00"/>
                </a:solidFill>
                <a:latin typeface="Microsoft YaHei" panose="020B0503020204020204" pitchFamily="34" charset="-122"/>
                <a:ea typeface="Microsoft YaHei" panose="020B0503020204020204" pitchFamily="34" charset="-122"/>
              </a:rPr>
              <a:t>现在事情还没有成就，我预先告诉你们，叫你们到事情成就的时候就可以信。</a:t>
            </a:r>
          </a:p>
          <a:p>
            <a:r>
              <a:rPr lang="en-US" altLang="zh-CN" sz="2600" b="1" baseline="30000" dirty="0">
                <a:solidFill>
                  <a:srgbClr val="FFFF00"/>
                </a:solidFill>
                <a:latin typeface="Microsoft YaHei" panose="020B0503020204020204" pitchFamily="34" charset="-122"/>
                <a:ea typeface="Microsoft YaHei" panose="020B0503020204020204" pitchFamily="34" charset="-122"/>
              </a:rPr>
              <a:t>30 </a:t>
            </a:r>
            <a:r>
              <a:rPr lang="zh-CN" altLang="en-US" sz="2600" b="1" dirty="0">
                <a:solidFill>
                  <a:srgbClr val="FFFF00"/>
                </a:solidFill>
                <a:latin typeface="Microsoft YaHei" panose="020B0503020204020204" pitchFamily="34" charset="-122"/>
                <a:ea typeface="Microsoft YaHei" panose="020B0503020204020204" pitchFamily="34" charset="-122"/>
              </a:rPr>
              <a:t>以后我不再和你们多说话，因为这世界的王将到。他在我里面是毫无所有</a:t>
            </a:r>
            <a:r>
              <a:rPr lang="zh-CN" altLang="en-US" sz="2600" b="1" dirty="0" smtClean="0">
                <a:solidFill>
                  <a:srgbClr val="FFFF00"/>
                </a:solidFill>
                <a:latin typeface="Microsoft YaHei" panose="020B0503020204020204" pitchFamily="34" charset="-122"/>
                <a:ea typeface="Microsoft YaHei" panose="020B0503020204020204" pitchFamily="34" charset="-122"/>
              </a:rPr>
              <a:t>；</a:t>
            </a:r>
            <a:r>
              <a:rPr lang="en-US" altLang="zh-CN" sz="2600" b="1" baseline="30000" dirty="0" smtClean="0">
                <a:solidFill>
                  <a:srgbClr val="FFFF00"/>
                </a:solidFill>
                <a:latin typeface="Microsoft YaHei" panose="020B0503020204020204" pitchFamily="34" charset="-122"/>
                <a:ea typeface="Microsoft YaHei" panose="020B0503020204020204" pitchFamily="34" charset="-122"/>
              </a:rPr>
              <a:t>31 </a:t>
            </a:r>
            <a:r>
              <a:rPr lang="zh-CN" altLang="en-US" sz="2600" b="1" dirty="0">
                <a:solidFill>
                  <a:srgbClr val="FFFF00"/>
                </a:solidFill>
                <a:latin typeface="Microsoft YaHei" panose="020B0503020204020204" pitchFamily="34" charset="-122"/>
                <a:ea typeface="Microsoft YaHei" panose="020B0503020204020204" pitchFamily="34" charset="-122"/>
              </a:rPr>
              <a:t>但要叫世人知道我爱父，并且父怎样吩咐我，我就怎样行。起来，我们走罢！</a:t>
            </a:r>
          </a:p>
        </p:txBody>
      </p:sp>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0000"/>
                </a:solidFill>
                <a:latin typeface="微软雅黑" pitchFamily="34" charset="-122"/>
                <a:ea typeface="微软雅黑" pitchFamily="34" charset="-122"/>
              </a:rPr>
              <a:t>约翰福音第</a:t>
            </a:r>
            <a:r>
              <a:rPr lang="en-US" altLang="zh-CN" sz="4400" b="1" kern="0" dirty="0" smtClean="0">
                <a:solidFill>
                  <a:srgbClr val="FF0000"/>
                </a:solidFill>
                <a:latin typeface="微软雅黑" pitchFamily="34" charset="-122"/>
                <a:ea typeface="微软雅黑" pitchFamily="34" charset="-122"/>
              </a:rPr>
              <a:t>14</a:t>
            </a:r>
            <a:r>
              <a:rPr lang="zh-CN" altLang="en-US" sz="4400" b="1" kern="0" dirty="0" smtClean="0">
                <a:solidFill>
                  <a:srgbClr val="FF0000"/>
                </a:solidFill>
                <a:latin typeface="微软雅黑" pitchFamily="34" charset="-122"/>
                <a:ea typeface="微软雅黑" pitchFamily="34" charset="-122"/>
              </a:rPr>
              <a:t>章</a:t>
            </a:r>
            <a:endParaRPr lang="en-US" altLang="zh-CN" sz="4400" b="1" kern="0" dirty="0">
              <a:solidFill>
                <a:srgbClr val="FF0000"/>
              </a:solidFill>
              <a:latin typeface="微软雅黑" pitchFamily="34" charset="-122"/>
              <a:ea typeface="微软雅黑" pitchFamily="34" charset="-122"/>
            </a:endParaRPr>
          </a:p>
        </p:txBody>
      </p:sp>
      <p:pic>
        <p:nvPicPr>
          <p:cNvPr id="7" name="Picture 2" descr="Image result for jesus with disciples"/>
          <p:cNvPicPr>
            <a:picLocks noChangeAspect="1" noChangeArrowheads="1"/>
          </p:cNvPicPr>
          <p:nvPr/>
        </p:nvPicPr>
        <p:blipFill rotWithShape="1">
          <a:blip r:embed="rId2">
            <a:extLst>
              <a:ext uri="{28A0092B-C50C-407E-A947-70E740481C1C}">
                <a14:useLocalDpi xmlns:a14="http://schemas.microsoft.com/office/drawing/2010/main" val="0"/>
              </a:ext>
            </a:extLst>
          </a:blip>
          <a:srcRect l="7941"/>
          <a:stretch/>
        </p:blipFill>
        <p:spPr bwMode="auto">
          <a:xfrm>
            <a:off x="5486400" y="1181100"/>
            <a:ext cx="3533775" cy="383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629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26" name="Picture 2" descr="Engineers dilemma; Engineering or management?"/>
          <p:cNvPicPr>
            <a:picLocks noChangeAspect="1" noChangeArrowheads="1"/>
          </p:cNvPicPr>
          <p:nvPr/>
        </p:nvPicPr>
        <p:blipFill rotWithShape="1">
          <a:blip r:embed="rId3">
            <a:extLst>
              <a:ext uri="{28A0092B-C50C-407E-A947-70E740481C1C}">
                <a14:useLocalDpi xmlns:a14="http://schemas.microsoft.com/office/drawing/2010/main" val="0"/>
              </a:ext>
            </a:extLst>
          </a:blip>
          <a:srcRect t="23315"/>
          <a:stretch/>
        </p:blipFill>
        <p:spPr bwMode="auto">
          <a:xfrm>
            <a:off x="3276600" y="3162300"/>
            <a:ext cx="5346127" cy="2344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empty he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96" r="14509"/>
          <a:stretch/>
        </p:blipFill>
        <p:spPr bwMode="auto">
          <a:xfrm>
            <a:off x="233323" y="1257300"/>
            <a:ext cx="2819400" cy="24875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6" name="Picture 6" descr="Image result for 人心比万物都诡诈"/>
          <p:cNvPicPr>
            <a:picLocks noChangeAspect="1" noChangeArrowheads="1"/>
          </p:cNvPicPr>
          <p:nvPr/>
        </p:nvPicPr>
        <p:blipFill rotWithShape="1">
          <a:blip r:embed="rId5">
            <a:extLst>
              <a:ext uri="{28A0092B-C50C-407E-A947-70E740481C1C}">
                <a14:useLocalDpi xmlns:a14="http://schemas.microsoft.com/office/drawing/2010/main" val="0"/>
              </a:ext>
            </a:extLst>
          </a:blip>
          <a:srcRect l="6075" r="7561"/>
          <a:stretch/>
        </p:blipFill>
        <p:spPr bwMode="auto">
          <a:xfrm>
            <a:off x="3124200" y="342900"/>
            <a:ext cx="2912374" cy="2530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5867400" y="342900"/>
            <a:ext cx="3414056" cy="2591025"/>
          </a:xfrm>
          <a:prstGeom prst="rect">
            <a:avLst/>
          </a:prstGeom>
        </p:spPr>
      </p:pic>
    </p:spTree>
    <p:extLst>
      <p:ext uri="{BB962C8B-B14F-4D97-AF65-F5344CB8AC3E}">
        <p14:creationId xmlns:p14="http://schemas.microsoft.com/office/powerpoint/2010/main" val="74877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r>
              <a:rPr lang="en-US" altLang="zh-CN" sz="2600" b="1" baseline="30000" dirty="0">
                <a:solidFill>
                  <a:srgbClr val="FFFF00"/>
                </a:solidFill>
                <a:latin typeface="Microsoft YaHei" panose="020B0503020204020204" pitchFamily="34" charset="-122"/>
                <a:ea typeface="Microsoft YaHei" panose="020B0503020204020204" pitchFamily="34" charset="-122"/>
              </a:rPr>
              <a:t>15 </a:t>
            </a:r>
            <a:r>
              <a:rPr lang="zh-CN" altLang="en-US" sz="2600" b="1" dirty="0">
                <a:solidFill>
                  <a:srgbClr val="FF0000"/>
                </a:solidFill>
                <a:latin typeface="Microsoft YaHei" panose="020B0503020204020204" pitchFamily="34" charset="-122"/>
                <a:ea typeface="Microsoft YaHei" panose="020B0503020204020204" pitchFamily="34" charset="-122"/>
              </a:rPr>
              <a:t>你们若爱我，就必遵</a:t>
            </a:r>
            <a:r>
              <a:rPr lang="zh-CN" altLang="en-US" sz="2600" b="1" dirty="0" smtClean="0">
                <a:solidFill>
                  <a:srgbClr val="FF0000"/>
                </a:solidFill>
                <a:latin typeface="Microsoft YaHei" panose="020B0503020204020204" pitchFamily="34" charset="-122"/>
                <a:ea typeface="Microsoft YaHei" panose="020B0503020204020204" pitchFamily="34" charset="-122"/>
              </a:rPr>
              <a:t>守（</a:t>
            </a:r>
            <a:r>
              <a:rPr lang="en-US" altLang="zh-CN" sz="2600" b="1" dirty="0" err="1" smtClean="0">
                <a:solidFill>
                  <a:srgbClr val="FF0000"/>
                </a:solidFill>
                <a:latin typeface="Microsoft YaHei" panose="020B0503020204020204" pitchFamily="34" charset="-122"/>
                <a:ea typeface="Microsoft YaHei" panose="020B0503020204020204" pitchFamily="34" charset="-122"/>
              </a:rPr>
              <a:t>tereo</a:t>
            </a:r>
            <a:r>
              <a:rPr lang="zh-CN" altLang="en-US" sz="2600" b="1" dirty="0" smtClean="0">
                <a:solidFill>
                  <a:srgbClr val="FF0000"/>
                </a:solidFill>
                <a:latin typeface="Microsoft YaHei" panose="020B0503020204020204" pitchFamily="34" charset="-122"/>
                <a:ea typeface="Microsoft YaHei" panose="020B0503020204020204" pitchFamily="34" charset="-122"/>
              </a:rPr>
              <a:t>）我</a:t>
            </a:r>
            <a:r>
              <a:rPr lang="zh-CN" altLang="en-US" sz="2600" b="1" dirty="0">
                <a:solidFill>
                  <a:srgbClr val="FF0000"/>
                </a:solidFill>
                <a:latin typeface="Microsoft YaHei" panose="020B0503020204020204" pitchFamily="34" charset="-122"/>
                <a:ea typeface="Microsoft YaHei" panose="020B0503020204020204" pitchFamily="34" charset="-122"/>
              </a:rPr>
              <a:t>的命令。</a:t>
            </a:r>
          </a:p>
          <a:p>
            <a:r>
              <a:rPr lang="en-US" altLang="zh-CN" sz="2600" b="1" baseline="30000" dirty="0">
                <a:solidFill>
                  <a:srgbClr val="FFFF00"/>
                </a:solidFill>
                <a:latin typeface="Microsoft YaHei" panose="020B0503020204020204" pitchFamily="34" charset="-122"/>
                <a:ea typeface="Microsoft YaHei" panose="020B0503020204020204" pitchFamily="34" charset="-122"/>
              </a:rPr>
              <a:t>16 </a:t>
            </a:r>
            <a:r>
              <a:rPr lang="zh-CN" altLang="en-US" sz="2600" b="1" dirty="0">
                <a:solidFill>
                  <a:srgbClr val="FFFF00"/>
                </a:solidFill>
                <a:latin typeface="Microsoft YaHei" panose="020B0503020204020204" pitchFamily="34" charset="-122"/>
                <a:ea typeface="Microsoft YaHei" panose="020B0503020204020204" pitchFamily="34" charset="-122"/>
              </a:rPr>
              <a:t>我要求父，父就另外赐给你们一位保惠师（或作：训慰师；下同），叫他永远与你们同在，</a:t>
            </a:r>
          </a:p>
          <a:p>
            <a:r>
              <a:rPr lang="en-US" altLang="zh-CN" sz="2600" b="1" baseline="30000" dirty="0">
                <a:solidFill>
                  <a:srgbClr val="FFFF00"/>
                </a:solidFill>
                <a:latin typeface="Microsoft YaHei" panose="020B0503020204020204" pitchFamily="34" charset="-122"/>
                <a:ea typeface="Microsoft YaHei" panose="020B0503020204020204" pitchFamily="34" charset="-122"/>
              </a:rPr>
              <a:t>17 </a:t>
            </a:r>
            <a:r>
              <a:rPr lang="zh-CN" altLang="en-US" sz="2600" b="1" dirty="0">
                <a:solidFill>
                  <a:srgbClr val="FFFF00"/>
                </a:solidFill>
                <a:latin typeface="Microsoft YaHei" panose="020B0503020204020204" pitchFamily="34" charset="-122"/>
                <a:ea typeface="Microsoft YaHei" panose="020B0503020204020204" pitchFamily="34" charset="-122"/>
              </a:rPr>
              <a:t>就是真理的圣灵，乃世人不能接受的；因为不见他，也不认识他。你们却认识他，因他常与你们同在，也要在你们里面。</a:t>
            </a:r>
          </a:p>
        </p:txBody>
      </p:sp>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0000"/>
                </a:solidFill>
                <a:latin typeface="微软雅黑" pitchFamily="34" charset="-122"/>
                <a:ea typeface="微软雅黑" pitchFamily="34" charset="-122"/>
              </a:rPr>
              <a:t>约翰福音第</a:t>
            </a:r>
            <a:r>
              <a:rPr lang="en-US" altLang="zh-CN" sz="4400" b="1" kern="0" dirty="0" smtClean="0">
                <a:solidFill>
                  <a:srgbClr val="FF0000"/>
                </a:solidFill>
                <a:latin typeface="微软雅黑" pitchFamily="34" charset="-122"/>
                <a:ea typeface="微软雅黑" pitchFamily="34" charset="-122"/>
              </a:rPr>
              <a:t>14</a:t>
            </a:r>
            <a:r>
              <a:rPr lang="zh-CN" altLang="en-US" sz="4400" b="1" kern="0" dirty="0" smtClean="0">
                <a:solidFill>
                  <a:srgbClr val="FF0000"/>
                </a:solidFill>
                <a:latin typeface="微软雅黑" pitchFamily="34" charset="-122"/>
                <a:ea typeface="微软雅黑" pitchFamily="34" charset="-122"/>
              </a:rPr>
              <a:t>章</a:t>
            </a:r>
            <a:endParaRPr lang="en-US" altLang="zh-CN" sz="4400" b="1" kern="0" dirty="0">
              <a:solidFill>
                <a:srgbClr val="FF0000"/>
              </a:solidFill>
              <a:latin typeface="微软雅黑" pitchFamily="34" charset="-122"/>
              <a:ea typeface="微软雅黑" pitchFamily="34" charset="-122"/>
            </a:endParaRPr>
          </a:p>
        </p:txBody>
      </p:sp>
      <p:sp>
        <p:nvSpPr>
          <p:cNvPr id="10" name="Rectangle 9"/>
          <p:cNvSpPr/>
          <p:nvPr/>
        </p:nvSpPr>
        <p:spPr>
          <a:xfrm>
            <a:off x="5448300" y="2260580"/>
            <a:ext cx="3657599"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zh-CN" altLang="en-US" sz="2400" b="1" dirty="0">
                <a:solidFill>
                  <a:prstClr val="black"/>
                </a:solidFill>
                <a:latin typeface="DFKai-SB" panose="03000509000000000000" pitchFamily="65" charset="-120"/>
                <a:ea typeface="DFKai-SB" panose="03000509000000000000" pitchFamily="65" charset="-120"/>
              </a:rPr>
              <a:t>彼前</a:t>
            </a:r>
            <a:r>
              <a:rPr lang="en-US" altLang="zh-CN" sz="2400" b="1" dirty="0">
                <a:solidFill>
                  <a:prstClr val="black"/>
                </a:solidFill>
                <a:latin typeface="DFKai-SB" panose="03000509000000000000" pitchFamily="65" charset="-120"/>
                <a:ea typeface="DFKai-SB" panose="03000509000000000000" pitchFamily="65" charset="-120"/>
              </a:rPr>
              <a:t>1:23 </a:t>
            </a:r>
            <a:r>
              <a:rPr lang="zh-CN" altLang="en-US" sz="2400" b="1" dirty="0">
                <a:solidFill>
                  <a:prstClr val="black"/>
                </a:solidFill>
                <a:latin typeface="DFKai-SB" panose="03000509000000000000" pitchFamily="65" charset="-120"/>
                <a:ea typeface="DFKai-SB" panose="03000509000000000000" pitchFamily="65" charset="-120"/>
              </a:rPr>
              <a:t>你们蒙了重生，不是由于能坏的种子，乃是由于不能坏的种子，是藉着神活泼常存的道</a:t>
            </a:r>
            <a:r>
              <a:rPr lang="zh-CN" altLang="en-US" sz="2400" b="1" dirty="0" smtClean="0">
                <a:solidFill>
                  <a:prstClr val="black"/>
                </a:solidFill>
                <a:latin typeface="DFKai-SB" panose="03000509000000000000" pitchFamily="65" charset="-120"/>
                <a:ea typeface="DFKai-SB" panose="03000509000000000000" pitchFamily="65" charset="-120"/>
              </a:rPr>
              <a:t>。</a:t>
            </a:r>
            <a:endParaRPr lang="en-US" altLang="zh-CN" sz="2400" b="1" dirty="0" smtClean="0">
              <a:solidFill>
                <a:prstClr val="black"/>
              </a:solidFill>
              <a:latin typeface="DFKai-SB" panose="03000509000000000000" pitchFamily="65" charset="-120"/>
              <a:ea typeface="DFKai-SB" panose="03000509000000000000" pitchFamily="65" charset="-120"/>
            </a:endParaRPr>
          </a:p>
          <a:p>
            <a:r>
              <a:rPr lang="zh-CN" altLang="en-US" sz="2400" b="1" dirty="0">
                <a:solidFill>
                  <a:prstClr val="black"/>
                </a:solidFill>
                <a:latin typeface="DFKai-SB" panose="03000509000000000000" pitchFamily="65" charset="-120"/>
                <a:ea typeface="DFKai-SB" panose="03000509000000000000" pitchFamily="65" charset="-120"/>
              </a:rPr>
              <a:t>约一</a:t>
            </a:r>
            <a:r>
              <a:rPr lang="en-US" altLang="zh-CN" sz="2400" b="1" dirty="0">
                <a:solidFill>
                  <a:prstClr val="black"/>
                </a:solidFill>
                <a:latin typeface="DFKai-SB" panose="03000509000000000000" pitchFamily="65" charset="-120"/>
                <a:ea typeface="DFKai-SB" panose="03000509000000000000" pitchFamily="65" charset="-120"/>
              </a:rPr>
              <a:t>3:9 </a:t>
            </a:r>
            <a:r>
              <a:rPr lang="zh-CN" altLang="en-US" sz="2400" b="1" dirty="0">
                <a:solidFill>
                  <a:prstClr val="black"/>
                </a:solidFill>
                <a:latin typeface="DFKai-SB" panose="03000509000000000000" pitchFamily="65" charset="-120"/>
                <a:ea typeface="DFKai-SB" panose="03000509000000000000" pitchFamily="65" charset="-120"/>
              </a:rPr>
              <a:t>凡从神生的，就不犯罪，因神的道（原文作种）存在他心里；他也不能犯罪，因为他是由神生的。</a:t>
            </a:r>
            <a:endParaRPr lang="en-US" sz="2400" b="1" dirty="0">
              <a:solidFill>
                <a:prstClr val="black"/>
              </a:solidFill>
              <a:latin typeface="DFKai-SB" panose="03000509000000000000" pitchFamily="65" charset="-120"/>
              <a:ea typeface="DFKai-SB" panose="03000509000000000000" pitchFamily="65" charset="-120"/>
            </a:endParaRPr>
          </a:p>
        </p:txBody>
      </p:sp>
      <p:sp>
        <p:nvSpPr>
          <p:cNvPr id="11" name="Rectangle 10"/>
          <p:cNvSpPr/>
          <p:nvPr/>
        </p:nvSpPr>
        <p:spPr>
          <a:xfrm>
            <a:off x="5448301" y="879038"/>
            <a:ext cx="3657599" cy="12926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000" b="1" dirty="0" err="1">
                <a:solidFill>
                  <a:srgbClr val="FF0000"/>
                </a:solidFill>
              </a:rPr>
              <a:t>tereo</a:t>
            </a:r>
            <a:r>
              <a:rPr lang="en-US" sz="2600" dirty="0">
                <a:solidFill>
                  <a:srgbClr val="FF0000"/>
                </a:solidFill>
              </a:rPr>
              <a:t> </a:t>
            </a:r>
            <a:r>
              <a:rPr lang="zh-CN" altLang="en-US" sz="2600" b="1" dirty="0">
                <a:solidFill>
                  <a:srgbClr val="FF0000"/>
                </a:solidFill>
                <a:latin typeface="Microsoft YaHei" panose="020B0503020204020204" pitchFamily="34" charset="-122"/>
                <a:ea typeface="Microsoft YaHei" panose="020B0503020204020204" pitchFamily="34" charset="-122"/>
              </a:rPr>
              <a:t>保守</a:t>
            </a:r>
            <a:endParaRPr lang="en-US" sz="2600" b="1" dirty="0">
              <a:solidFill>
                <a:srgbClr val="FF0000"/>
              </a:solidFill>
              <a:latin typeface="Microsoft YaHei" panose="020B0503020204020204" pitchFamily="34" charset="-122"/>
              <a:ea typeface="Microsoft YaHei" panose="020B0503020204020204" pitchFamily="34" charset="-122"/>
            </a:endParaRPr>
          </a:p>
          <a:p>
            <a:r>
              <a:rPr lang="en-US" sz="2400" b="1" dirty="0" smtClean="0"/>
              <a:t>to </a:t>
            </a:r>
            <a:r>
              <a:rPr lang="en-US" sz="2400" b="1" dirty="0"/>
              <a:t>guard </a:t>
            </a:r>
            <a:r>
              <a:rPr lang="en-US" sz="2400" dirty="0"/>
              <a:t>(from loss or injury</a:t>
            </a:r>
            <a:r>
              <a:rPr lang="en-US" sz="2400" dirty="0" smtClean="0"/>
              <a:t>)</a:t>
            </a:r>
            <a:endParaRPr lang="en-US" sz="2400" b="1" dirty="0"/>
          </a:p>
        </p:txBody>
      </p:sp>
    </p:spTree>
    <p:extLst>
      <p:ext uri="{BB962C8B-B14F-4D97-AF65-F5344CB8AC3E}">
        <p14:creationId xmlns:p14="http://schemas.microsoft.com/office/powerpoint/2010/main" val="309165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r>
              <a:rPr lang="en-US" altLang="zh-CN" sz="2600" b="1" baseline="30000" dirty="0">
                <a:solidFill>
                  <a:srgbClr val="FFFF00"/>
                </a:solidFill>
                <a:latin typeface="Microsoft YaHei" panose="020B0503020204020204" pitchFamily="34" charset="-122"/>
                <a:ea typeface="Microsoft YaHei" panose="020B0503020204020204" pitchFamily="34" charset="-122"/>
              </a:rPr>
              <a:t>15 </a:t>
            </a:r>
            <a:r>
              <a:rPr lang="zh-CN" altLang="en-US" sz="2600" b="1" dirty="0">
                <a:solidFill>
                  <a:srgbClr val="FF0000"/>
                </a:solidFill>
                <a:latin typeface="Microsoft YaHei" panose="020B0503020204020204" pitchFamily="34" charset="-122"/>
                <a:ea typeface="Microsoft YaHei" panose="020B0503020204020204" pitchFamily="34" charset="-122"/>
              </a:rPr>
              <a:t>你们若爱我，就必遵</a:t>
            </a:r>
            <a:r>
              <a:rPr lang="zh-CN" altLang="en-US" sz="2600" b="1" dirty="0" smtClean="0">
                <a:solidFill>
                  <a:srgbClr val="FF0000"/>
                </a:solidFill>
                <a:latin typeface="Microsoft YaHei" panose="020B0503020204020204" pitchFamily="34" charset="-122"/>
                <a:ea typeface="Microsoft YaHei" panose="020B0503020204020204" pitchFamily="34" charset="-122"/>
              </a:rPr>
              <a:t>守（</a:t>
            </a:r>
            <a:r>
              <a:rPr lang="en-US" altLang="zh-CN" sz="2600" b="1" dirty="0" err="1" smtClean="0">
                <a:solidFill>
                  <a:srgbClr val="FF0000"/>
                </a:solidFill>
                <a:latin typeface="Microsoft YaHei" panose="020B0503020204020204" pitchFamily="34" charset="-122"/>
                <a:ea typeface="Microsoft YaHei" panose="020B0503020204020204" pitchFamily="34" charset="-122"/>
              </a:rPr>
              <a:t>tereo</a:t>
            </a:r>
            <a:r>
              <a:rPr lang="zh-CN" altLang="en-US" sz="2600" b="1" dirty="0" smtClean="0">
                <a:solidFill>
                  <a:srgbClr val="FF0000"/>
                </a:solidFill>
                <a:latin typeface="Microsoft YaHei" panose="020B0503020204020204" pitchFamily="34" charset="-122"/>
                <a:ea typeface="Microsoft YaHei" panose="020B0503020204020204" pitchFamily="34" charset="-122"/>
              </a:rPr>
              <a:t>）我</a:t>
            </a:r>
            <a:r>
              <a:rPr lang="zh-CN" altLang="en-US" sz="2600" b="1" dirty="0">
                <a:solidFill>
                  <a:srgbClr val="FF0000"/>
                </a:solidFill>
                <a:latin typeface="Microsoft YaHei" panose="020B0503020204020204" pitchFamily="34" charset="-122"/>
                <a:ea typeface="Microsoft YaHei" panose="020B0503020204020204" pitchFamily="34" charset="-122"/>
              </a:rPr>
              <a:t>的命令。</a:t>
            </a:r>
          </a:p>
          <a:p>
            <a:r>
              <a:rPr lang="en-US" altLang="zh-CN" sz="2600" b="1" baseline="30000" dirty="0">
                <a:solidFill>
                  <a:srgbClr val="FFFF00"/>
                </a:solidFill>
                <a:latin typeface="Microsoft YaHei" panose="020B0503020204020204" pitchFamily="34" charset="-122"/>
                <a:ea typeface="Microsoft YaHei" panose="020B0503020204020204" pitchFamily="34" charset="-122"/>
              </a:rPr>
              <a:t>16 </a:t>
            </a:r>
            <a:r>
              <a:rPr lang="zh-CN" altLang="en-US" sz="2600" b="1" dirty="0">
                <a:solidFill>
                  <a:srgbClr val="FFFF00"/>
                </a:solidFill>
                <a:latin typeface="Microsoft YaHei" panose="020B0503020204020204" pitchFamily="34" charset="-122"/>
                <a:ea typeface="Microsoft YaHei" panose="020B0503020204020204" pitchFamily="34" charset="-122"/>
              </a:rPr>
              <a:t>我要求父，父就另外赐给你们一位保惠师（或作：训慰师；下同），叫他永远与你们同在，</a:t>
            </a:r>
          </a:p>
          <a:p>
            <a:r>
              <a:rPr lang="en-US" altLang="zh-CN" sz="2600" b="1" baseline="30000" dirty="0">
                <a:solidFill>
                  <a:srgbClr val="FFFF00"/>
                </a:solidFill>
                <a:latin typeface="Microsoft YaHei" panose="020B0503020204020204" pitchFamily="34" charset="-122"/>
                <a:ea typeface="Microsoft YaHei" panose="020B0503020204020204" pitchFamily="34" charset="-122"/>
              </a:rPr>
              <a:t>17 </a:t>
            </a:r>
            <a:r>
              <a:rPr lang="zh-CN" altLang="en-US" sz="2600" b="1" dirty="0">
                <a:solidFill>
                  <a:srgbClr val="FFFF00"/>
                </a:solidFill>
                <a:latin typeface="Microsoft YaHei" panose="020B0503020204020204" pitchFamily="34" charset="-122"/>
                <a:ea typeface="Microsoft YaHei" panose="020B0503020204020204" pitchFamily="34" charset="-122"/>
              </a:rPr>
              <a:t>就是真理的圣灵，乃世人不能接受的；因为不见他，也不认识他。你们却认识他，因他常与你们同在，也要在你们里面。</a:t>
            </a:r>
          </a:p>
        </p:txBody>
      </p:sp>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0000"/>
                </a:solidFill>
                <a:latin typeface="微软雅黑" pitchFamily="34" charset="-122"/>
                <a:ea typeface="微软雅黑" pitchFamily="34" charset="-122"/>
              </a:rPr>
              <a:t>约翰福音第</a:t>
            </a:r>
            <a:r>
              <a:rPr lang="en-US" altLang="zh-CN" sz="4400" b="1" kern="0" dirty="0" smtClean="0">
                <a:solidFill>
                  <a:srgbClr val="FF0000"/>
                </a:solidFill>
                <a:latin typeface="微软雅黑" pitchFamily="34" charset="-122"/>
                <a:ea typeface="微软雅黑" pitchFamily="34" charset="-122"/>
              </a:rPr>
              <a:t>14</a:t>
            </a:r>
            <a:r>
              <a:rPr lang="zh-CN" altLang="en-US" sz="4400" b="1" kern="0" dirty="0" smtClean="0">
                <a:solidFill>
                  <a:srgbClr val="FF0000"/>
                </a:solidFill>
                <a:latin typeface="微软雅黑" pitchFamily="34" charset="-122"/>
                <a:ea typeface="微软雅黑" pitchFamily="34" charset="-122"/>
              </a:rPr>
              <a:t>章</a:t>
            </a:r>
            <a:endParaRPr lang="en-US" altLang="zh-CN" sz="4400" b="1" kern="0" dirty="0">
              <a:solidFill>
                <a:srgbClr val="FF0000"/>
              </a:solidFill>
              <a:latin typeface="微软雅黑" pitchFamily="34" charset="-122"/>
              <a:ea typeface="微软雅黑" pitchFamily="34" charset="-122"/>
            </a:endParaRPr>
          </a:p>
        </p:txBody>
      </p:sp>
      <p:sp>
        <p:nvSpPr>
          <p:cNvPr id="10" name="Rectangle 9"/>
          <p:cNvSpPr/>
          <p:nvPr/>
        </p:nvSpPr>
        <p:spPr>
          <a:xfrm>
            <a:off x="5448300" y="2301776"/>
            <a:ext cx="3657599"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zh-CN" altLang="en-US" sz="2400" b="1" dirty="0">
                <a:solidFill>
                  <a:prstClr val="black"/>
                </a:solidFill>
                <a:latin typeface="DFKai-SB" panose="03000509000000000000" pitchFamily="65" charset="-120"/>
                <a:ea typeface="DFKai-SB" panose="03000509000000000000" pitchFamily="65" charset="-120"/>
              </a:rPr>
              <a:t>约</a:t>
            </a:r>
            <a:r>
              <a:rPr lang="en-US" altLang="zh-CN" sz="2400" b="1" dirty="0">
                <a:solidFill>
                  <a:prstClr val="black"/>
                </a:solidFill>
                <a:latin typeface="DFKai-SB" panose="03000509000000000000" pitchFamily="65" charset="-120"/>
                <a:ea typeface="DFKai-SB" panose="03000509000000000000" pitchFamily="65" charset="-120"/>
              </a:rPr>
              <a:t>17:6 </a:t>
            </a:r>
            <a:r>
              <a:rPr lang="zh-CN" altLang="en-US" sz="2400" b="1" dirty="0">
                <a:solidFill>
                  <a:prstClr val="black"/>
                </a:solidFill>
                <a:latin typeface="DFKai-SB" panose="03000509000000000000" pitchFamily="65" charset="-120"/>
                <a:ea typeface="DFKai-SB" panose="03000509000000000000" pitchFamily="65" charset="-120"/>
              </a:rPr>
              <a:t>你从世上赐给我的人，我已将你的名显明与他们。他们本是你的，你将他们赐给我，他们也遵守</a:t>
            </a:r>
            <a:r>
              <a:rPr lang="zh-CN" altLang="en-US" sz="2400" b="1" dirty="0">
                <a:solidFill>
                  <a:prstClr val="black"/>
                </a:solidFill>
                <a:latin typeface="+mj-lt"/>
                <a:ea typeface="DFKai-SB" panose="03000509000000000000" pitchFamily="65" charset="-120"/>
              </a:rPr>
              <a:t>（</a:t>
            </a:r>
            <a:r>
              <a:rPr lang="en-US" altLang="zh-CN" sz="2400" b="1" dirty="0" err="1" smtClean="0">
                <a:solidFill>
                  <a:prstClr val="black"/>
                </a:solidFill>
                <a:latin typeface="+mj-lt"/>
                <a:ea typeface="DFKai-SB" panose="03000509000000000000" pitchFamily="65" charset="-120"/>
              </a:rPr>
              <a:t>tereo</a:t>
            </a:r>
            <a:r>
              <a:rPr lang="en-US" altLang="zh-CN" sz="2400" b="1" dirty="0" smtClean="0">
                <a:solidFill>
                  <a:prstClr val="black"/>
                </a:solidFill>
                <a:latin typeface="+mj-lt"/>
                <a:ea typeface="DFKai-SB" panose="03000509000000000000" pitchFamily="65" charset="-120"/>
              </a:rPr>
              <a:t>, have kept</a:t>
            </a:r>
            <a:r>
              <a:rPr lang="zh-CN" altLang="en-US" sz="2400" b="1" dirty="0" smtClean="0">
                <a:solidFill>
                  <a:prstClr val="black"/>
                </a:solidFill>
                <a:latin typeface="+mj-lt"/>
                <a:ea typeface="DFKai-SB" panose="03000509000000000000" pitchFamily="65" charset="-120"/>
              </a:rPr>
              <a:t>）</a:t>
            </a:r>
            <a:r>
              <a:rPr lang="zh-CN" altLang="en-US" sz="2400" b="1" dirty="0">
                <a:solidFill>
                  <a:prstClr val="black"/>
                </a:solidFill>
                <a:latin typeface="DFKai-SB" panose="03000509000000000000" pitchFamily="65" charset="-120"/>
                <a:ea typeface="DFKai-SB" panose="03000509000000000000" pitchFamily="65" charset="-120"/>
              </a:rPr>
              <a:t>了你的道。</a:t>
            </a:r>
            <a:endParaRPr lang="en-US" sz="2400" b="1" dirty="0">
              <a:solidFill>
                <a:prstClr val="black"/>
              </a:solidFill>
              <a:latin typeface="DFKai-SB" panose="03000509000000000000" pitchFamily="65" charset="-120"/>
              <a:ea typeface="DFKai-SB" panose="03000509000000000000" pitchFamily="65" charset="-120"/>
            </a:endParaRPr>
          </a:p>
        </p:txBody>
      </p:sp>
      <p:sp>
        <p:nvSpPr>
          <p:cNvPr id="11" name="Rectangle 10"/>
          <p:cNvSpPr/>
          <p:nvPr/>
        </p:nvSpPr>
        <p:spPr>
          <a:xfrm>
            <a:off x="5448301" y="879038"/>
            <a:ext cx="3657599" cy="12926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000" b="1" dirty="0" err="1">
                <a:solidFill>
                  <a:srgbClr val="FF0000"/>
                </a:solidFill>
              </a:rPr>
              <a:t>tereo</a:t>
            </a:r>
            <a:r>
              <a:rPr lang="en-US" sz="2600" dirty="0">
                <a:solidFill>
                  <a:srgbClr val="FF0000"/>
                </a:solidFill>
              </a:rPr>
              <a:t> </a:t>
            </a:r>
            <a:r>
              <a:rPr lang="zh-CN" altLang="en-US" sz="2600" b="1" dirty="0">
                <a:solidFill>
                  <a:srgbClr val="FF0000"/>
                </a:solidFill>
                <a:latin typeface="Microsoft YaHei" panose="020B0503020204020204" pitchFamily="34" charset="-122"/>
                <a:ea typeface="Microsoft YaHei" panose="020B0503020204020204" pitchFamily="34" charset="-122"/>
              </a:rPr>
              <a:t>保守</a:t>
            </a:r>
            <a:endParaRPr lang="en-US" sz="2600" b="1" dirty="0">
              <a:solidFill>
                <a:srgbClr val="FF0000"/>
              </a:solidFill>
              <a:latin typeface="Microsoft YaHei" panose="020B0503020204020204" pitchFamily="34" charset="-122"/>
              <a:ea typeface="Microsoft YaHei" panose="020B0503020204020204" pitchFamily="34" charset="-122"/>
            </a:endParaRPr>
          </a:p>
          <a:p>
            <a:r>
              <a:rPr lang="en-US" sz="2400" b="1" dirty="0" smtClean="0"/>
              <a:t>to </a:t>
            </a:r>
            <a:r>
              <a:rPr lang="en-US" sz="2400" b="1" dirty="0"/>
              <a:t>guard </a:t>
            </a:r>
            <a:r>
              <a:rPr lang="en-US" sz="2400" dirty="0"/>
              <a:t>(from loss or injury</a:t>
            </a:r>
            <a:r>
              <a:rPr lang="en-US" sz="2400" dirty="0" smtClean="0"/>
              <a:t>)</a:t>
            </a:r>
            <a:endParaRPr lang="en-US" sz="2400" b="1" dirty="0"/>
          </a:p>
        </p:txBody>
      </p:sp>
    </p:spTree>
    <p:extLst>
      <p:ext uri="{BB962C8B-B14F-4D97-AF65-F5344CB8AC3E}">
        <p14:creationId xmlns:p14="http://schemas.microsoft.com/office/powerpoint/2010/main" val="482315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r>
              <a:rPr lang="en-US" altLang="zh-CN" sz="2600" b="1" baseline="30000" dirty="0">
                <a:solidFill>
                  <a:srgbClr val="FFFF00"/>
                </a:solidFill>
                <a:latin typeface="Microsoft YaHei" panose="020B0503020204020204" pitchFamily="34" charset="-122"/>
                <a:ea typeface="Microsoft YaHei" panose="020B0503020204020204" pitchFamily="34" charset="-122"/>
              </a:rPr>
              <a:t>15 </a:t>
            </a:r>
            <a:r>
              <a:rPr lang="zh-CN" altLang="en-US" sz="2600" b="1" dirty="0">
                <a:solidFill>
                  <a:srgbClr val="FFFF00"/>
                </a:solidFill>
                <a:latin typeface="Microsoft YaHei" panose="020B0503020204020204" pitchFamily="34" charset="-122"/>
                <a:ea typeface="Microsoft YaHei" panose="020B0503020204020204" pitchFamily="34" charset="-122"/>
              </a:rPr>
              <a:t>你们若爱我，就必遵守（</a:t>
            </a:r>
            <a:r>
              <a:rPr lang="en-US" altLang="zh-CN" sz="2600" b="1" dirty="0" err="1">
                <a:solidFill>
                  <a:srgbClr val="FFFF00"/>
                </a:solidFill>
                <a:latin typeface="Microsoft YaHei" panose="020B0503020204020204" pitchFamily="34" charset="-122"/>
                <a:ea typeface="Microsoft YaHei" panose="020B0503020204020204" pitchFamily="34" charset="-122"/>
              </a:rPr>
              <a:t>tereo</a:t>
            </a:r>
            <a:r>
              <a:rPr lang="zh-CN" altLang="en-US" sz="2600" b="1" dirty="0">
                <a:solidFill>
                  <a:srgbClr val="FFFF00"/>
                </a:solidFill>
                <a:latin typeface="Microsoft YaHei" panose="020B0503020204020204" pitchFamily="34" charset="-122"/>
                <a:ea typeface="Microsoft YaHei" panose="020B0503020204020204" pitchFamily="34" charset="-122"/>
              </a:rPr>
              <a:t>）我的命令。</a:t>
            </a:r>
          </a:p>
          <a:p>
            <a:r>
              <a:rPr lang="en-US" altLang="zh-CN" sz="2600" b="1" baseline="30000" dirty="0">
                <a:solidFill>
                  <a:srgbClr val="FFFF00"/>
                </a:solidFill>
                <a:latin typeface="Microsoft YaHei" panose="020B0503020204020204" pitchFamily="34" charset="-122"/>
                <a:ea typeface="Microsoft YaHei" panose="020B0503020204020204" pitchFamily="34" charset="-122"/>
              </a:rPr>
              <a:t>16 </a:t>
            </a:r>
            <a:r>
              <a:rPr lang="zh-CN" altLang="en-US" sz="2600" b="1" dirty="0">
                <a:solidFill>
                  <a:srgbClr val="FFFF00"/>
                </a:solidFill>
                <a:latin typeface="Microsoft YaHei" panose="020B0503020204020204" pitchFamily="34" charset="-122"/>
                <a:ea typeface="Microsoft YaHei" panose="020B0503020204020204" pitchFamily="34" charset="-122"/>
              </a:rPr>
              <a:t>我要求父，父就另外赐给你们一位</a:t>
            </a:r>
            <a:r>
              <a:rPr lang="zh-CN" altLang="en-US" sz="2600" b="1" dirty="0">
                <a:solidFill>
                  <a:srgbClr val="FF0000"/>
                </a:solidFill>
                <a:latin typeface="Microsoft YaHei" panose="020B0503020204020204" pitchFamily="34" charset="-122"/>
                <a:ea typeface="Microsoft YaHei" panose="020B0503020204020204" pitchFamily="34" charset="-122"/>
              </a:rPr>
              <a:t>保惠师</a:t>
            </a:r>
            <a:r>
              <a:rPr lang="zh-CN" altLang="en-US" sz="2600" b="1" dirty="0">
                <a:solidFill>
                  <a:srgbClr val="FFFF00"/>
                </a:solidFill>
                <a:latin typeface="Microsoft YaHei" panose="020B0503020204020204" pitchFamily="34" charset="-122"/>
                <a:ea typeface="Microsoft YaHei" panose="020B0503020204020204" pitchFamily="34" charset="-122"/>
              </a:rPr>
              <a:t>（或作：</a:t>
            </a:r>
            <a:r>
              <a:rPr lang="zh-CN" altLang="en-US" sz="2600" b="1" dirty="0">
                <a:solidFill>
                  <a:srgbClr val="FF0000"/>
                </a:solidFill>
                <a:latin typeface="Microsoft YaHei" panose="020B0503020204020204" pitchFamily="34" charset="-122"/>
                <a:ea typeface="Microsoft YaHei" panose="020B0503020204020204" pitchFamily="34" charset="-122"/>
              </a:rPr>
              <a:t>训慰师</a:t>
            </a:r>
            <a:r>
              <a:rPr lang="zh-CN" altLang="en-US" sz="2600" b="1" dirty="0">
                <a:solidFill>
                  <a:srgbClr val="FFFF00"/>
                </a:solidFill>
                <a:latin typeface="Microsoft YaHei" panose="020B0503020204020204" pitchFamily="34" charset="-122"/>
                <a:ea typeface="Microsoft YaHei" panose="020B0503020204020204" pitchFamily="34" charset="-122"/>
              </a:rPr>
              <a:t>；下同），叫他永远与你们同在，</a:t>
            </a:r>
          </a:p>
          <a:p>
            <a:r>
              <a:rPr lang="en-US" altLang="zh-CN" sz="2600" b="1" baseline="30000" dirty="0">
                <a:solidFill>
                  <a:srgbClr val="FFFF00"/>
                </a:solidFill>
                <a:latin typeface="Microsoft YaHei" panose="020B0503020204020204" pitchFamily="34" charset="-122"/>
                <a:ea typeface="Microsoft YaHei" panose="020B0503020204020204" pitchFamily="34" charset="-122"/>
              </a:rPr>
              <a:t>17 </a:t>
            </a:r>
            <a:r>
              <a:rPr lang="zh-CN" altLang="en-US" sz="2600" b="1" dirty="0">
                <a:solidFill>
                  <a:srgbClr val="FF0000"/>
                </a:solidFill>
                <a:latin typeface="Microsoft YaHei" panose="020B0503020204020204" pitchFamily="34" charset="-122"/>
                <a:ea typeface="Microsoft YaHei" panose="020B0503020204020204" pitchFamily="34" charset="-122"/>
              </a:rPr>
              <a:t>就是真理的圣灵</a:t>
            </a:r>
            <a:r>
              <a:rPr lang="zh-CN" altLang="en-US" sz="2600" b="1" dirty="0">
                <a:solidFill>
                  <a:srgbClr val="FFFF00"/>
                </a:solidFill>
                <a:latin typeface="Microsoft YaHei" panose="020B0503020204020204" pitchFamily="34" charset="-122"/>
                <a:ea typeface="Microsoft YaHei" panose="020B0503020204020204" pitchFamily="34" charset="-122"/>
              </a:rPr>
              <a:t>，乃世人不能接受的；因为不见他，也不认识他。你们却认识他，因他常与你们同在，也要在你们里面。</a:t>
            </a:r>
          </a:p>
        </p:txBody>
      </p:sp>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0000"/>
                </a:solidFill>
                <a:latin typeface="微软雅黑" pitchFamily="34" charset="-122"/>
                <a:ea typeface="微软雅黑" pitchFamily="34" charset="-122"/>
              </a:rPr>
              <a:t>约翰福音第</a:t>
            </a:r>
            <a:r>
              <a:rPr lang="en-US" altLang="zh-CN" sz="4400" b="1" kern="0" dirty="0" smtClean="0">
                <a:solidFill>
                  <a:srgbClr val="FF0000"/>
                </a:solidFill>
                <a:latin typeface="微软雅黑" pitchFamily="34" charset="-122"/>
                <a:ea typeface="微软雅黑" pitchFamily="34" charset="-122"/>
              </a:rPr>
              <a:t>14</a:t>
            </a:r>
            <a:r>
              <a:rPr lang="zh-CN" altLang="en-US" sz="4400" b="1" kern="0" dirty="0" smtClean="0">
                <a:solidFill>
                  <a:srgbClr val="FF0000"/>
                </a:solidFill>
                <a:latin typeface="微软雅黑" pitchFamily="34" charset="-122"/>
                <a:ea typeface="微软雅黑" pitchFamily="34" charset="-122"/>
              </a:rPr>
              <a:t>章</a:t>
            </a:r>
            <a:endParaRPr lang="en-US" altLang="zh-CN" sz="4400" b="1" kern="0" dirty="0">
              <a:solidFill>
                <a:srgbClr val="FF0000"/>
              </a:solidFill>
              <a:latin typeface="微软雅黑" pitchFamily="34" charset="-122"/>
              <a:ea typeface="微软雅黑" pitchFamily="34" charset="-122"/>
            </a:endParaRPr>
          </a:p>
        </p:txBody>
      </p:sp>
      <p:sp>
        <p:nvSpPr>
          <p:cNvPr id="9" name="Rectangle 8"/>
          <p:cNvSpPr/>
          <p:nvPr/>
        </p:nvSpPr>
        <p:spPr>
          <a:xfrm>
            <a:off x="5410200" y="852854"/>
            <a:ext cx="3657599" cy="449353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600" b="1" dirty="0" err="1" smtClean="0">
                <a:solidFill>
                  <a:srgbClr val="FF0000"/>
                </a:solidFill>
                <a:latin typeface="Arial" panose="020B0604020202020204" pitchFamily="34" charset="0"/>
                <a:cs typeface="Arial" panose="020B0604020202020204" pitchFamily="34" charset="0"/>
              </a:rPr>
              <a:t>Paraklētos</a:t>
            </a:r>
            <a:endParaRPr lang="en-US" sz="2600" b="1" dirty="0" smtClean="0">
              <a:solidFill>
                <a:srgbClr val="FF0000"/>
              </a:solidFill>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(Thayer Definition)</a:t>
            </a:r>
          </a:p>
          <a:p>
            <a:r>
              <a:rPr lang="en-US" sz="2000" b="1" dirty="0" smtClean="0">
                <a:solidFill>
                  <a:srgbClr val="FF0000"/>
                </a:solidFill>
                <a:latin typeface="Arial" panose="020B0604020202020204" pitchFamily="34" charset="0"/>
                <a:cs typeface="Arial" panose="020B0604020202020204" pitchFamily="34" charset="0"/>
              </a:rPr>
              <a:t>summoned</a:t>
            </a:r>
            <a:r>
              <a:rPr lang="en-US" sz="2000" b="1" dirty="0">
                <a:solidFill>
                  <a:srgbClr val="FF0000"/>
                </a:solidFill>
                <a:latin typeface="Arial" panose="020B0604020202020204" pitchFamily="34" charset="0"/>
                <a:cs typeface="Arial" panose="020B0604020202020204" pitchFamily="34" charset="0"/>
              </a:rPr>
              <a:t>, called to one’s side, especially called to one’s </a:t>
            </a:r>
            <a:r>
              <a:rPr lang="en-US" sz="2000" b="1" dirty="0" smtClean="0">
                <a:solidFill>
                  <a:srgbClr val="FF0000"/>
                </a:solidFill>
                <a:latin typeface="Arial" panose="020B0604020202020204" pitchFamily="34" charset="0"/>
                <a:cs typeface="Arial" panose="020B0604020202020204" pitchFamily="34" charset="0"/>
              </a:rPr>
              <a:t>aid</a:t>
            </a:r>
          </a:p>
          <a:p>
            <a:r>
              <a:rPr lang="en-US" sz="2000" dirty="0" smtClean="0">
                <a:latin typeface="Arial" panose="020B0604020202020204" pitchFamily="34" charset="0"/>
                <a:cs typeface="Arial" panose="020B0604020202020204" pitchFamily="34" charset="0"/>
              </a:rPr>
              <a:t>1a</a:t>
            </a:r>
            <a:r>
              <a:rPr lang="en-US" sz="2000" dirty="0">
                <a:latin typeface="Arial" panose="020B0604020202020204" pitchFamily="34" charset="0"/>
                <a:cs typeface="Arial" panose="020B0604020202020204" pitchFamily="34" charset="0"/>
              </a:rPr>
              <a:t>) one who pleads another’s cause before a judge, a pleader, counsel for defense, legal assistant, an </a:t>
            </a:r>
            <a:r>
              <a:rPr lang="en-US" sz="2000" dirty="0" smtClean="0">
                <a:latin typeface="Arial" panose="020B0604020202020204" pitchFamily="34" charset="0"/>
                <a:cs typeface="Arial" panose="020B0604020202020204" pitchFamily="34" charset="0"/>
              </a:rPr>
              <a:t>advocate</a:t>
            </a:r>
          </a:p>
          <a:p>
            <a:r>
              <a:rPr lang="en-US" sz="2000" dirty="0" smtClean="0">
                <a:latin typeface="Arial" panose="020B0604020202020204" pitchFamily="34" charset="0"/>
                <a:cs typeface="Arial" panose="020B0604020202020204" pitchFamily="34" charset="0"/>
              </a:rPr>
              <a:t>1b</a:t>
            </a:r>
            <a:r>
              <a:rPr lang="en-US" sz="2000" dirty="0">
                <a:latin typeface="Arial" panose="020B0604020202020204" pitchFamily="34" charset="0"/>
                <a:cs typeface="Arial" panose="020B0604020202020204" pitchFamily="34" charset="0"/>
              </a:rPr>
              <a:t>) one who pleads another’s cause with one, an </a:t>
            </a:r>
            <a:r>
              <a:rPr lang="en-US" sz="2000" dirty="0" smtClean="0">
                <a:latin typeface="Arial" panose="020B0604020202020204" pitchFamily="34" charset="0"/>
                <a:cs typeface="Arial" panose="020B0604020202020204" pitchFamily="34" charset="0"/>
              </a:rPr>
              <a:t>intercessor</a:t>
            </a:r>
          </a:p>
          <a:p>
            <a:r>
              <a:rPr lang="en-US" sz="2000" dirty="0" smtClean="0">
                <a:latin typeface="Arial" panose="020B0604020202020204" pitchFamily="34" charset="0"/>
                <a:cs typeface="Arial" panose="020B0604020202020204" pitchFamily="34" charset="0"/>
              </a:rPr>
              <a:t>1c</a:t>
            </a:r>
            <a:r>
              <a:rPr lang="en-US" sz="2000" dirty="0">
                <a:latin typeface="Arial" panose="020B0604020202020204" pitchFamily="34" charset="0"/>
                <a:cs typeface="Arial" panose="020B0604020202020204" pitchFamily="34" charset="0"/>
              </a:rPr>
              <a:t>) in the widest sense, a helper, </a:t>
            </a:r>
            <a:r>
              <a:rPr lang="en-US" sz="2000" dirty="0" err="1">
                <a:latin typeface="Arial" panose="020B0604020202020204" pitchFamily="34" charset="0"/>
                <a:cs typeface="Arial" panose="020B0604020202020204" pitchFamily="34" charset="0"/>
              </a:rPr>
              <a:t>succourer</a:t>
            </a:r>
            <a:r>
              <a:rPr lang="en-US" sz="2000" dirty="0">
                <a:latin typeface="Arial" panose="020B0604020202020204" pitchFamily="34" charset="0"/>
                <a:cs typeface="Arial" panose="020B0604020202020204" pitchFamily="34" charset="0"/>
              </a:rPr>
              <a:t>, aider, </a:t>
            </a:r>
            <a:r>
              <a:rPr lang="en-US" sz="2000" dirty="0" smtClean="0">
                <a:latin typeface="Arial" panose="020B0604020202020204" pitchFamily="34" charset="0"/>
                <a:cs typeface="Arial" panose="020B0604020202020204" pitchFamily="34" charset="0"/>
              </a:rPr>
              <a:t>assistant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398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r>
              <a:rPr lang="en-US" altLang="zh-CN" sz="2600" b="1" baseline="30000" dirty="0">
                <a:solidFill>
                  <a:srgbClr val="FFFF00"/>
                </a:solidFill>
                <a:latin typeface="Microsoft YaHei" panose="020B0503020204020204" pitchFamily="34" charset="-122"/>
                <a:ea typeface="Microsoft YaHei" panose="020B0503020204020204" pitchFamily="34" charset="-122"/>
              </a:rPr>
              <a:t>18 </a:t>
            </a:r>
            <a:r>
              <a:rPr lang="zh-CN" altLang="en-US" sz="2600" b="1" dirty="0">
                <a:solidFill>
                  <a:srgbClr val="FFFF00"/>
                </a:solidFill>
                <a:latin typeface="Microsoft YaHei" panose="020B0503020204020204" pitchFamily="34" charset="-122"/>
                <a:ea typeface="Microsoft YaHei" panose="020B0503020204020204" pitchFamily="34" charset="-122"/>
              </a:rPr>
              <a:t>我不撇下你们为孤儿，我必到你们这里来。</a:t>
            </a:r>
          </a:p>
          <a:p>
            <a:r>
              <a:rPr lang="en-US" altLang="zh-CN" sz="2600" b="1" baseline="30000" dirty="0">
                <a:solidFill>
                  <a:srgbClr val="FFFF00"/>
                </a:solidFill>
                <a:latin typeface="Microsoft YaHei" panose="020B0503020204020204" pitchFamily="34" charset="-122"/>
                <a:ea typeface="Microsoft YaHei" panose="020B0503020204020204" pitchFamily="34" charset="-122"/>
              </a:rPr>
              <a:t>19 </a:t>
            </a:r>
            <a:r>
              <a:rPr lang="zh-CN" altLang="en-US" sz="2600" b="1" dirty="0">
                <a:solidFill>
                  <a:srgbClr val="FFFF00"/>
                </a:solidFill>
                <a:latin typeface="Microsoft YaHei" panose="020B0503020204020204" pitchFamily="34" charset="-122"/>
                <a:ea typeface="Microsoft YaHei" panose="020B0503020204020204" pitchFamily="34" charset="-122"/>
              </a:rPr>
              <a:t>还有不多的时候，世人不再看见我，你们却看见我；因为我活着，你们也要活着。</a:t>
            </a:r>
          </a:p>
          <a:p>
            <a:r>
              <a:rPr lang="en-US" altLang="zh-CN" sz="2600" b="1" baseline="30000" dirty="0">
                <a:solidFill>
                  <a:srgbClr val="FFFF00"/>
                </a:solidFill>
                <a:latin typeface="Microsoft YaHei" panose="020B0503020204020204" pitchFamily="34" charset="-122"/>
                <a:ea typeface="Microsoft YaHei" panose="020B0503020204020204" pitchFamily="34" charset="-122"/>
              </a:rPr>
              <a:t>20 </a:t>
            </a:r>
            <a:r>
              <a:rPr lang="zh-CN" altLang="en-US" sz="2600" b="1" dirty="0">
                <a:solidFill>
                  <a:srgbClr val="FFFF00"/>
                </a:solidFill>
                <a:latin typeface="Microsoft YaHei" panose="020B0503020204020204" pitchFamily="34" charset="-122"/>
                <a:ea typeface="Microsoft YaHei" panose="020B0503020204020204" pitchFamily="34" charset="-122"/>
              </a:rPr>
              <a:t>到那日，你们就知道我在父里面，你们在我里面，我也在你们里面。</a:t>
            </a:r>
          </a:p>
        </p:txBody>
      </p:sp>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0000"/>
                </a:solidFill>
                <a:latin typeface="微软雅黑" pitchFamily="34" charset="-122"/>
                <a:ea typeface="微软雅黑" pitchFamily="34" charset="-122"/>
              </a:rPr>
              <a:t>约翰福音第</a:t>
            </a:r>
            <a:r>
              <a:rPr lang="en-US" altLang="zh-CN" sz="4400" b="1" kern="0" dirty="0" smtClean="0">
                <a:solidFill>
                  <a:srgbClr val="FF0000"/>
                </a:solidFill>
                <a:latin typeface="微软雅黑" pitchFamily="34" charset="-122"/>
                <a:ea typeface="微软雅黑" pitchFamily="34" charset="-122"/>
              </a:rPr>
              <a:t>14</a:t>
            </a:r>
            <a:r>
              <a:rPr lang="zh-CN" altLang="en-US" sz="4400" b="1" kern="0" dirty="0" smtClean="0">
                <a:solidFill>
                  <a:srgbClr val="FF0000"/>
                </a:solidFill>
                <a:latin typeface="微软雅黑" pitchFamily="34" charset="-122"/>
                <a:ea typeface="微软雅黑" pitchFamily="34" charset="-122"/>
              </a:rPr>
              <a:t>章</a:t>
            </a:r>
            <a:endParaRPr lang="en-US" altLang="zh-CN" sz="4400" b="1" kern="0" dirty="0">
              <a:solidFill>
                <a:srgbClr val="FF0000"/>
              </a:solidFill>
              <a:latin typeface="微软雅黑" pitchFamily="34" charset="-122"/>
              <a:ea typeface="微软雅黑" pitchFamily="34" charset="-122"/>
            </a:endParaRPr>
          </a:p>
        </p:txBody>
      </p:sp>
      <p:sp>
        <p:nvSpPr>
          <p:cNvPr id="7" name="Rectangle 6"/>
          <p:cNvSpPr/>
          <p:nvPr/>
        </p:nvSpPr>
        <p:spPr>
          <a:xfrm>
            <a:off x="559281" y="3728288"/>
            <a:ext cx="4290157"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zh-CN" altLang="en-US" sz="2800" b="1" dirty="0">
                <a:solidFill>
                  <a:prstClr val="black"/>
                </a:solidFill>
                <a:latin typeface="DFKai-SB" panose="03000509000000000000" pitchFamily="65" charset="-120"/>
                <a:ea typeface="DFKai-SB" panose="03000509000000000000" pitchFamily="65" charset="-120"/>
              </a:rPr>
              <a:t>约一</a:t>
            </a:r>
            <a:r>
              <a:rPr lang="en-US" altLang="zh-CN" sz="2800" b="1" dirty="0">
                <a:solidFill>
                  <a:prstClr val="black"/>
                </a:solidFill>
                <a:latin typeface="DFKai-SB" panose="03000509000000000000" pitchFamily="65" charset="-120"/>
                <a:ea typeface="DFKai-SB" panose="03000509000000000000" pitchFamily="65" charset="-120"/>
              </a:rPr>
              <a:t>4:13 </a:t>
            </a:r>
            <a:r>
              <a:rPr lang="zh-CN" altLang="en-US" sz="2800" b="1" dirty="0">
                <a:solidFill>
                  <a:prstClr val="black"/>
                </a:solidFill>
                <a:latin typeface="DFKai-SB" panose="03000509000000000000" pitchFamily="65" charset="-120"/>
                <a:ea typeface="DFKai-SB" panose="03000509000000000000" pitchFamily="65" charset="-120"/>
              </a:rPr>
              <a:t>神</a:t>
            </a:r>
            <a:r>
              <a:rPr lang="zh-CN" altLang="en-US" sz="2800" b="1" dirty="0" smtClean="0">
                <a:solidFill>
                  <a:prstClr val="black"/>
                </a:solidFill>
                <a:latin typeface="DFKai-SB" panose="03000509000000000000" pitchFamily="65" charset="-120"/>
                <a:ea typeface="DFKai-SB" panose="03000509000000000000" pitchFamily="65" charset="-120"/>
              </a:rPr>
              <a:t>将祂的</a:t>
            </a:r>
            <a:r>
              <a:rPr lang="zh-CN" altLang="en-US" sz="2800" b="1" dirty="0">
                <a:solidFill>
                  <a:prstClr val="black"/>
                </a:solidFill>
                <a:latin typeface="DFKai-SB" panose="03000509000000000000" pitchFamily="65" charset="-120"/>
                <a:ea typeface="DFKai-SB" panose="03000509000000000000" pitchFamily="65" charset="-120"/>
              </a:rPr>
              <a:t>灵赐给我们，从此就知道我们是住</a:t>
            </a:r>
            <a:r>
              <a:rPr lang="zh-CN" altLang="en-US" sz="2800" b="1" dirty="0" smtClean="0">
                <a:solidFill>
                  <a:prstClr val="black"/>
                </a:solidFill>
                <a:latin typeface="DFKai-SB" panose="03000509000000000000" pitchFamily="65" charset="-120"/>
                <a:ea typeface="DFKai-SB" panose="03000509000000000000" pitchFamily="65" charset="-120"/>
              </a:rPr>
              <a:t>在</a:t>
            </a:r>
            <a:r>
              <a:rPr lang="zh-CN" altLang="en-US" sz="2800" b="1" dirty="0">
                <a:solidFill>
                  <a:prstClr val="black"/>
                </a:solidFill>
                <a:latin typeface="DFKai-SB" panose="03000509000000000000" pitchFamily="65" charset="-120"/>
                <a:ea typeface="DFKai-SB" panose="03000509000000000000" pitchFamily="65" charset="-120"/>
              </a:rPr>
              <a:t>祂</a:t>
            </a:r>
            <a:r>
              <a:rPr lang="zh-CN" altLang="en-US" sz="2800" b="1" dirty="0" smtClean="0">
                <a:solidFill>
                  <a:prstClr val="black"/>
                </a:solidFill>
                <a:latin typeface="DFKai-SB" panose="03000509000000000000" pitchFamily="65" charset="-120"/>
                <a:ea typeface="DFKai-SB" panose="03000509000000000000" pitchFamily="65" charset="-120"/>
              </a:rPr>
              <a:t>里</a:t>
            </a:r>
            <a:r>
              <a:rPr lang="zh-CN" altLang="en-US" sz="2800" b="1" dirty="0">
                <a:solidFill>
                  <a:prstClr val="black"/>
                </a:solidFill>
                <a:latin typeface="DFKai-SB" panose="03000509000000000000" pitchFamily="65" charset="-120"/>
                <a:ea typeface="DFKai-SB" panose="03000509000000000000" pitchFamily="65" charset="-120"/>
              </a:rPr>
              <a:t>面</a:t>
            </a:r>
            <a:r>
              <a:rPr lang="zh-CN" altLang="en-US" sz="2800" b="1" dirty="0" smtClean="0">
                <a:solidFill>
                  <a:prstClr val="black"/>
                </a:solidFill>
                <a:latin typeface="DFKai-SB" panose="03000509000000000000" pitchFamily="65" charset="-120"/>
                <a:ea typeface="DFKai-SB" panose="03000509000000000000" pitchFamily="65" charset="-120"/>
              </a:rPr>
              <a:t>，</a:t>
            </a:r>
            <a:r>
              <a:rPr lang="zh-CN" altLang="en-US" sz="2800" b="1" dirty="0">
                <a:solidFill>
                  <a:prstClr val="black"/>
                </a:solidFill>
                <a:latin typeface="DFKai-SB" panose="03000509000000000000" pitchFamily="65" charset="-120"/>
                <a:ea typeface="DFKai-SB" panose="03000509000000000000" pitchFamily="65" charset="-120"/>
              </a:rPr>
              <a:t>祂</a:t>
            </a:r>
            <a:r>
              <a:rPr lang="zh-CN" altLang="en-US" sz="2800" b="1" dirty="0" smtClean="0">
                <a:solidFill>
                  <a:prstClr val="black"/>
                </a:solidFill>
                <a:latin typeface="DFKai-SB" panose="03000509000000000000" pitchFamily="65" charset="-120"/>
                <a:ea typeface="DFKai-SB" panose="03000509000000000000" pitchFamily="65" charset="-120"/>
              </a:rPr>
              <a:t>也</a:t>
            </a:r>
            <a:r>
              <a:rPr lang="zh-CN" altLang="en-US" sz="2800" b="1" dirty="0">
                <a:solidFill>
                  <a:prstClr val="black"/>
                </a:solidFill>
                <a:latin typeface="DFKai-SB" panose="03000509000000000000" pitchFamily="65" charset="-120"/>
                <a:ea typeface="DFKai-SB" panose="03000509000000000000" pitchFamily="65" charset="-120"/>
              </a:rPr>
              <a:t>住在我们里面。</a:t>
            </a:r>
            <a:endParaRPr lang="en-US" sz="2800" b="1" dirty="0">
              <a:solidFill>
                <a:prstClr val="black"/>
              </a:solidFill>
              <a:latin typeface="DFKai-SB" panose="03000509000000000000" pitchFamily="65" charset="-120"/>
              <a:ea typeface="DFKai-SB" panose="03000509000000000000" pitchFamily="65" charset="-120"/>
            </a:endParaRPr>
          </a:p>
        </p:txBody>
      </p:sp>
      <p:sp>
        <p:nvSpPr>
          <p:cNvPr id="10" name="Rectangle 9"/>
          <p:cNvSpPr/>
          <p:nvPr/>
        </p:nvSpPr>
        <p:spPr>
          <a:xfrm>
            <a:off x="5410200" y="852854"/>
            <a:ext cx="3657599" cy="452431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zh-CN" altLang="en-US" sz="2400" b="1" dirty="0">
                <a:solidFill>
                  <a:prstClr val="black"/>
                </a:solidFill>
                <a:latin typeface="DFKai-SB" panose="03000509000000000000" pitchFamily="65" charset="-120"/>
                <a:ea typeface="DFKai-SB" panose="03000509000000000000" pitchFamily="65" charset="-120"/>
              </a:rPr>
              <a:t>林前</a:t>
            </a:r>
            <a:r>
              <a:rPr lang="en-US" altLang="zh-CN" sz="2400" b="1" dirty="0">
                <a:solidFill>
                  <a:prstClr val="black"/>
                </a:solidFill>
                <a:latin typeface="DFKai-SB" panose="03000509000000000000" pitchFamily="65" charset="-120"/>
                <a:ea typeface="DFKai-SB" panose="03000509000000000000" pitchFamily="65" charset="-120"/>
              </a:rPr>
              <a:t>2:9 </a:t>
            </a:r>
            <a:r>
              <a:rPr lang="zh-CN" altLang="en-US" sz="2400" b="1" dirty="0">
                <a:solidFill>
                  <a:prstClr val="black"/>
                </a:solidFill>
                <a:latin typeface="DFKai-SB" panose="03000509000000000000" pitchFamily="65" charset="-120"/>
                <a:ea typeface="DFKai-SB" panose="03000509000000000000" pitchFamily="65" charset="-120"/>
              </a:rPr>
              <a:t>如经上所记：神为爱他的人所预备的是眼睛未曾看见，耳朵未曾听见，人心也未曾想到的。</a:t>
            </a:r>
            <a:r>
              <a:rPr lang="en-US" altLang="zh-CN" sz="2400" b="1" dirty="0">
                <a:solidFill>
                  <a:prstClr val="black"/>
                </a:solidFill>
                <a:latin typeface="DFKai-SB" panose="03000509000000000000" pitchFamily="65" charset="-120"/>
                <a:ea typeface="DFKai-SB" panose="03000509000000000000" pitchFamily="65" charset="-120"/>
              </a:rPr>
              <a:t>2:10 </a:t>
            </a:r>
            <a:r>
              <a:rPr lang="zh-CN" altLang="en-US" sz="2400" b="1" dirty="0">
                <a:solidFill>
                  <a:prstClr val="black"/>
                </a:solidFill>
                <a:latin typeface="DFKai-SB" panose="03000509000000000000" pitchFamily="65" charset="-120"/>
                <a:ea typeface="DFKai-SB" panose="03000509000000000000" pitchFamily="65" charset="-120"/>
              </a:rPr>
              <a:t>只有神藉着圣灵向我们显明</a:t>
            </a:r>
            <a:r>
              <a:rPr lang="zh-CN" altLang="en-US" sz="2400" b="1" dirty="0" smtClean="0">
                <a:solidFill>
                  <a:prstClr val="black"/>
                </a:solidFill>
                <a:latin typeface="DFKai-SB" panose="03000509000000000000" pitchFamily="65" charset="-120"/>
                <a:ea typeface="DFKai-SB" panose="03000509000000000000" pitchFamily="65" charset="-120"/>
              </a:rPr>
              <a:t>了</a:t>
            </a:r>
            <a:r>
              <a:rPr lang="en-US" altLang="zh-CN" sz="2400" b="1" dirty="0" smtClean="0">
                <a:solidFill>
                  <a:prstClr val="black"/>
                </a:solidFill>
                <a:latin typeface="DFKai-SB" panose="03000509000000000000" pitchFamily="65" charset="-120"/>
                <a:ea typeface="DFKai-SB" panose="03000509000000000000" pitchFamily="65" charset="-120"/>
              </a:rPr>
              <a:t>(</a:t>
            </a:r>
            <a:r>
              <a:rPr lang="en-US" altLang="zh-CN" sz="2400" dirty="0" smtClean="0">
                <a:solidFill>
                  <a:prstClr val="black"/>
                </a:solidFill>
                <a:latin typeface="+mj-lt"/>
                <a:ea typeface="DFKai-SB" panose="03000509000000000000" pitchFamily="65" charset="-120"/>
              </a:rPr>
              <a:t>has revealed</a:t>
            </a:r>
            <a:r>
              <a:rPr lang="en-US" altLang="zh-CN" sz="2400" b="1" dirty="0" smtClean="0">
                <a:solidFill>
                  <a:prstClr val="black"/>
                </a:solidFill>
                <a:latin typeface="DFKai-SB" panose="03000509000000000000" pitchFamily="65" charset="-120"/>
                <a:ea typeface="DFKai-SB" panose="03000509000000000000" pitchFamily="65" charset="-120"/>
              </a:rPr>
              <a:t>)</a:t>
            </a:r>
            <a:r>
              <a:rPr lang="zh-CN" altLang="en-US" sz="2400" b="1" dirty="0" smtClean="0">
                <a:solidFill>
                  <a:prstClr val="black"/>
                </a:solidFill>
                <a:latin typeface="DFKai-SB" panose="03000509000000000000" pitchFamily="65" charset="-120"/>
                <a:ea typeface="DFKai-SB" panose="03000509000000000000" pitchFamily="65" charset="-120"/>
              </a:rPr>
              <a:t>，</a:t>
            </a:r>
            <a:r>
              <a:rPr lang="zh-CN" altLang="en-US" sz="2400" b="1" dirty="0">
                <a:solidFill>
                  <a:prstClr val="black"/>
                </a:solidFill>
                <a:latin typeface="DFKai-SB" panose="03000509000000000000" pitchFamily="65" charset="-120"/>
                <a:ea typeface="DFKai-SB" panose="03000509000000000000" pitchFamily="65" charset="-120"/>
              </a:rPr>
              <a:t>因为圣灵参透万事，就是神深奥的事也参透了。</a:t>
            </a:r>
            <a:r>
              <a:rPr lang="en-US" altLang="zh-CN" sz="2400" b="1" dirty="0">
                <a:solidFill>
                  <a:prstClr val="black"/>
                </a:solidFill>
                <a:latin typeface="DFKai-SB" panose="03000509000000000000" pitchFamily="65" charset="-120"/>
                <a:ea typeface="DFKai-SB" panose="03000509000000000000" pitchFamily="65" charset="-120"/>
              </a:rPr>
              <a:t>2:11 </a:t>
            </a:r>
            <a:r>
              <a:rPr lang="zh-CN" altLang="en-US" sz="2400" b="1" dirty="0">
                <a:solidFill>
                  <a:prstClr val="black"/>
                </a:solidFill>
                <a:latin typeface="DFKai-SB" panose="03000509000000000000" pitchFamily="65" charset="-120"/>
                <a:ea typeface="DFKai-SB" panose="03000509000000000000" pitchFamily="65" charset="-120"/>
              </a:rPr>
              <a:t>除了在人里头的灵，谁知道人的事；象这样，除了神的灵，也没有人知道神的事。</a:t>
            </a:r>
            <a:endParaRPr lang="en-US" b="1" dirty="0">
              <a:solidFill>
                <a:srgbClr val="0000FF"/>
              </a:solidFill>
              <a:latin typeface="+mj-lt"/>
              <a:ea typeface="DFKai-SB" panose="03000509000000000000" pitchFamily="65" charset="-120"/>
            </a:endParaRPr>
          </a:p>
        </p:txBody>
      </p:sp>
      <p:pic>
        <p:nvPicPr>
          <p:cNvPr id="11" name="Picture 10"/>
          <p:cNvPicPr>
            <a:picLocks noChangeAspect="1"/>
          </p:cNvPicPr>
          <p:nvPr/>
        </p:nvPicPr>
        <p:blipFill>
          <a:blip r:embed="rId2"/>
          <a:stretch>
            <a:fillRect/>
          </a:stretch>
        </p:blipFill>
        <p:spPr>
          <a:xfrm>
            <a:off x="457200" y="3725795"/>
            <a:ext cx="4494320" cy="1891174"/>
          </a:xfrm>
          <a:prstGeom prst="rect">
            <a:avLst/>
          </a:prstGeom>
          <a:solidFill>
            <a:schemeClr val="bg1"/>
          </a:solidFill>
        </p:spPr>
      </p:pic>
    </p:spTree>
    <p:extLst>
      <p:ext uri="{BB962C8B-B14F-4D97-AF65-F5344CB8AC3E}">
        <p14:creationId xmlns:p14="http://schemas.microsoft.com/office/powerpoint/2010/main" val="4103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r>
              <a:rPr lang="en-US" altLang="zh-CN" sz="2600" b="1" baseline="30000" dirty="0">
                <a:solidFill>
                  <a:srgbClr val="FFFF00"/>
                </a:solidFill>
                <a:latin typeface="Microsoft YaHei" panose="020B0503020204020204" pitchFamily="34" charset="-122"/>
                <a:ea typeface="Microsoft YaHei" panose="020B0503020204020204" pitchFamily="34" charset="-122"/>
              </a:rPr>
              <a:t>18 </a:t>
            </a:r>
            <a:r>
              <a:rPr lang="zh-CN" altLang="en-US" sz="2600" b="1" dirty="0">
                <a:solidFill>
                  <a:srgbClr val="FFFF00"/>
                </a:solidFill>
                <a:latin typeface="Microsoft YaHei" panose="020B0503020204020204" pitchFamily="34" charset="-122"/>
                <a:ea typeface="Microsoft YaHei" panose="020B0503020204020204" pitchFamily="34" charset="-122"/>
              </a:rPr>
              <a:t>我不撇下你们为孤儿，我必到你们这里来。</a:t>
            </a:r>
          </a:p>
          <a:p>
            <a:r>
              <a:rPr lang="en-US" altLang="zh-CN" sz="2600" b="1" baseline="30000" dirty="0">
                <a:solidFill>
                  <a:srgbClr val="FFFF00"/>
                </a:solidFill>
                <a:latin typeface="Microsoft YaHei" panose="020B0503020204020204" pitchFamily="34" charset="-122"/>
                <a:ea typeface="Microsoft YaHei" panose="020B0503020204020204" pitchFamily="34" charset="-122"/>
              </a:rPr>
              <a:t>19 </a:t>
            </a:r>
            <a:r>
              <a:rPr lang="zh-CN" altLang="en-US" sz="2600" b="1" dirty="0">
                <a:solidFill>
                  <a:srgbClr val="FFFF00"/>
                </a:solidFill>
                <a:latin typeface="Microsoft YaHei" panose="020B0503020204020204" pitchFamily="34" charset="-122"/>
                <a:ea typeface="Microsoft YaHei" panose="020B0503020204020204" pitchFamily="34" charset="-122"/>
              </a:rPr>
              <a:t>还有不多的时候，世人不再看见我，你们却看见我；因为我活着，你们也要活着。</a:t>
            </a:r>
          </a:p>
          <a:p>
            <a:r>
              <a:rPr lang="en-US" altLang="zh-CN" sz="2600" b="1" baseline="30000" dirty="0">
                <a:solidFill>
                  <a:srgbClr val="FFFF00"/>
                </a:solidFill>
                <a:latin typeface="Microsoft YaHei" panose="020B0503020204020204" pitchFamily="34" charset="-122"/>
                <a:ea typeface="Microsoft YaHei" panose="020B0503020204020204" pitchFamily="34" charset="-122"/>
              </a:rPr>
              <a:t>20 </a:t>
            </a:r>
            <a:r>
              <a:rPr lang="zh-CN" altLang="en-US" sz="2600" b="1" dirty="0">
                <a:solidFill>
                  <a:srgbClr val="FFFF00"/>
                </a:solidFill>
                <a:latin typeface="Microsoft YaHei" panose="020B0503020204020204" pitchFamily="34" charset="-122"/>
                <a:ea typeface="Microsoft YaHei" panose="020B0503020204020204" pitchFamily="34" charset="-122"/>
              </a:rPr>
              <a:t>到那日，你们就知道我在父里面，你们在我里面，我也在你们里面。</a:t>
            </a:r>
          </a:p>
        </p:txBody>
      </p:sp>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0000"/>
                </a:solidFill>
                <a:latin typeface="微软雅黑" pitchFamily="34" charset="-122"/>
                <a:ea typeface="微软雅黑" pitchFamily="34" charset="-122"/>
              </a:rPr>
              <a:t>约翰福音第</a:t>
            </a:r>
            <a:r>
              <a:rPr lang="en-US" altLang="zh-CN" sz="4400" b="1" kern="0" dirty="0" smtClean="0">
                <a:solidFill>
                  <a:srgbClr val="FF0000"/>
                </a:solidFill>
                <a:latin typeface="微软雅黑" pitchFamily="34" charset="-122"/>
                <a:ea typeface="微软雅黑" pitchFamily="34" charset="-122"/>
              </a:rPr>
              <a:t>14</a:t>
            </a:r>
            <a:r>
              <a:rPr lang="zh-CN" altLang="en-US" sz="4400" b="1" kern="0" dirty="0" smtClean="0">
                <a:solidFill>
                  <a:srgbClr val="FF0000"/>
                </a:solidFill>
                <a:latin typeface="微软雅黑" pitchFamily="34" charset="-122"/>
                <a:ea typeface="微软雅黑" pitchFamily="34" charset="-122"/>
              </a:rPr>
              <a:t>章</a:t>
            </a:r>
            <a:endParaRPr lang="en-US" altLang="zh-CN" sz="4400" b="1" kern="0" dirty="0">
              <a:solidFill>
                <a:srgbClr val="FF0000"/>
              </a:solidFill>
              <a:latin typeface="微软雅黑" pitchFamily="34" charset="-122"/>
              <a:ea typeface="微软雅黑" pitchFamily="34" charset="-122"/>
            </a:endParaRPr>
          </a:p>
        </p:txBody>
      </p:sp>
      <p:sp>
        <p:nvSpPr>
          <p:cNvPr id="9" name="Rectangle 8"/>
          <p:cNvSpPr/>
          <p:nvPr/>
        </p:nvSpPr>
        <p:spPr>
          <a:xfrm>
            <a:off x="5410200" y="852854"/>
            <a:ext cx="3657599" cy="452431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zh-CN" altLang="en-US" sz="2400" b="1" dirty="0">
                <a:solidFill>
                  <a:prstClr val="black"/>
                </a:solidFill>
                <a:latin typeface="DFKai-SB" panose="03000509000000000000" pitchFamily="65" charset="-120"/>
                <a:ea typeface="DFKai-SB" panose="03000509000000000000" pitchFamily="65" charset="-120"/>
              </a:rPr>
              <a:t>弗</a:t>
            </a:r>
            <a:r>
              <a:rPr lang="en-US" altLang="zh-CN" sz="2400" b="1" dirty="0">
                <a:solidFill>
                  <a:prstClr val="black"/>
                </a:solidFill>
                <a:latin typeface="DFKai-SB" panose="03000509000000000000" pitchFamily="65" charset="-120"/>
                <a:ea typeface="DFKai-SB" panose="03000509000000000000" pitchFamily="65" charset="-120"/>
              </a:rPr>
              <a:t>1:17 </a:t>
            </a:r>
            <a:r>
              <a:rPr lang="zh-CN" altLang="en-US" sz="2400" b="1" dirty="0">
                <a:solidFill>
                  <a:prstClr val="black"/>
                </a:solidFill>
                <a:latin typeface="DFKai-SB" panose="03000509000000000000" pitchFamily="65" charset="-120"/>
                <a:ea typeface="DFKai-SB" panose="03000509000000000000" pitchFamily="65" charset="-120"/>
              </a:rPr>
              <a:t>求我们主耶稣基督的神，荣耀的父，将那赐人智慧和启示的灵赏给你们，使你们真知</a:t>
            </a:r>
            <a:r>
              <a:rPr lang="zh-CN" altLang="en-US" sz="2400" b="1" dirty="0" smtClean="0">
                <a:solidFill>
                  <a:prstClr val="black"/>
                </a:solidFill>
                <a:latin typeface="DFKai-SB" panose="03000509000000000000" pitchFamily="65" charset="-120"/>
                <a:ea typeface="DFKai-SB" panose="03000509000000000000" pitchFamily="65" charset="-120"/>
              </a:rPr>
              <a:t>道</a:t>
            </a:r>
            <a:r>
              <a:rPr lang="zh-CN" altLang="en-US" sz="2400" b="1" dirty="0">
                <a:solidFill>
                  <a:prstClr val="black"/>
                </a:solidFill>
                <a:latin typeface="DFKai-SB" panose="03000509000000000000" pitchFamily="65" charset="-120"/>
                <a:ea typeface="DFKai-SB" panose="03000509000000000000" pitchFamily="65" charset="-120"/>
              </a:rPr>
              <a:t>祂</a:t>
            </a:r>
            <a:r>
              <a:rPr lang="zh-CN" altLang="en-US" sz="2400" b="1" dirty="0" smtClean="0">
                <a:solidFill>
                  <a:prstClr val="black"/>
                </a:solidFill>
                <a:latin typeface="DFKai-SB" panose="03000509000000000000" pitchFamily="65" charset="-120"/>
                <a:ea typeface="DFKai-SB" panose="03000509000000000000" pitchFamily="65" charset="-120"/>
              </a:rPr>
              <a:t>，</a:t>
            </a:r>
            <a:r>
              <a:rPr lang="en-US" altLang="zh-CN" sz="2400" b="1" dirty="0">
                <a:solidFill>
                  <a:prstClr val="black"/>
                </a:solidFill>
                <a:latin typeface="DFKai-SB" panose="03000509000000000000" pitchFamily="65" charset="-120"/>
                <a:ea typeface="DFKai-SB" panose="03000509000000000000" pitchFamily="65" charset="-120"/>
              </a:rPr>
              <a:t>1:18 </a:t>
            </a:r>
            <a:r>
              <a:rPr lang="zh-CN" altLang="en-US" sz="2400" b="1" dirty="0">
                <a:solidFill>
                  <a:prstClr val="black"/>
                </a:solidFill>
                <a:latin typeface="DFKai-SB" panose="03000509000000000000" pitchFamily="65" charset="-120"/>
                <a:ea typeface="DFKai-SB" panose="03000509000000000000" pitchFamily="65" charset="-120"/>
              </a:rPr>
              <a:t>并且照明你们心中的眼睛，使你们知</a:t>
            </a:r>
            <a:r>
              <a:rPr lang="zh-CN" altLang="en-US" sz="2400" b="1" dirty="0" smtClean="0">
                <a:solidFill>
                  <a:prstClr val="black"/>
                </a:solidFill>
                <a:latin typeface="DFKai-SB" panose="03000509000000000000" pitchFamily="65" charset="-120"/>
                <a:ea typeface="DFKai-SB" panose="03000509000000000000" pitchFamily="65" charset="-120"/>
              </a:rPr>
              <a:t>道</a:t>
            </a:r>
            <a:r>
              <a:rPr lang="zh-CN" altLang="en-US" sz="2400" b="1" dirty="0" smtClean="0">
                <a:solidFill>
                  <a:prstClr val="black"/>
                </a:solidFill>
                <a:latin typeface="+mj-lt"/>
                <a:ea typeface="DFKai-SB" panose="03000509000000000000" pitchFamily="65" charset="-120"/>
              </a:rPr>
              <a:t>（</a:t>
            </a:r>
            <a:r>
              <a:rPr lang="en-US" altLang="zh-CN" sz="2400" dirty="0" err="1" smtClean="0">
                <a:solidFill>
                  <a:prstClr val="black"/>
                </a:solidFill>
                <a:latin typeface="+mj-lt"/>
                <a:ea typeface="DFKai-SB" panose="03000509000000000000" pitchFamily="65" charset="-120"/>
              </a:rPr>
              <a:t>eido</a:t>
            </a:r>
            <a:r>
              <a:rPr lang="en-US" altLang="zh-CN" sz="2400" dirty="0" smtClean="0">
                <a:solidFill>
                  <a:prstClr val="black"/>
                </a:solidFill>
                <a:latin typeface="+mj-lt"/>
                <a:ea typeface="DFKai-SB" panose="03000509000000000000" pitchFamily="65" charset="-120"/>
              </a:rPr>
              <a:t>, see</a:t>
            </a:r>
            <a:r>
              <a:rPr lang="zh-CN" altLang="en-US" sz="2400" b="1" dirty="0" smtClean="0">
                <a:solidFill>
                  <a:prstClr val="black"/>
                </a:solidFill>
                <a:latin typeface="+mj-lt"/>
                <a:ea typeface="DFKai-SB" panose="03000509000000000000" pitchFamily="65" charset="-120"/>
              </a:rPr>
              <a:t>）</a:t>
            </a:r>
            <a:r>
              <a:rPr lang="zh-CN" altLang="en-US" sz="2400" b="1" dirty="0">
                <a:solidFill>
                  <a:prstClr val="black"/>
                </a:solidFill>
                <a:latin typeface="DFKai-SB" panose="03000509000000000000" pitchFamily="65" charset="-120"/>
                <a:ea typeface="DFKai-SB" panose="03000509000000000000" pitchFamily="65" charset="-120"/>
              </a:rPr>
              <a:t>祂</a:t>
            </a:r>
            <a:r>
              <a:rPr lang="zh-CN" altLang="en-US" sz="2400" b="1" dirty="0" smtClean="0">
                <a:solidFill>
                  <a:prstClr val="black"/>
                </a:solidFill>
                <a:latin typeface="DFKai-SB" panose="03000509000000000000" pitchFamily="65" charset="-120"/>
                <a:ea typeface="DFKai-SB" panose="03000509000000000000" pitchFamily="65" charset="-120"/>
              </a:rPr>
              <a:t>的</a:t>
            </a:r>
            <a:r>
              <a:rPr lang="zh-CN" altLang="en-US" sz="2400" b="1" dirty="0">
                <a:solidFill>
                  <a:prstClr val="black"/>
                </a:solidFill>
                <a:latin typeface="DFKai-SB" panose="03000509000000000000" pitchFamily="65" charset="-120"/>
                <a:ea typeface="DFKai-SB" panose="03000509000000000000" pitchFamily="65" charset="-120"/>
              </a:rPr>
              <a:t>恩召有何等指望</a:t>
            </a:r>
            <a:r>
              <a:rPr lang="zh-CN" altLang="en-US" sz="2400" b="1" dirty="0" smtClean="0">
                <a:solidFill>
                  <a:prstClr val="black"/>
                </a:solidFill>
                <a:latin typeface="DFKai-SB" panose="03000509000000000000" pitchFamily="65" charset="-120"/>
                <a:ea typeface="DFKai-SB" panose="03000509000000000000" pitchFamily="65" charset="-120"/>
              </a:rPr>
              <a:t>，</a:t>
            </a:r>
            <a:r>
              <a:rPr lang="zh-CN" altLang="en-US" sz="2400" b="1" dirty="0">
                <a:solidFill>
                  <a:prstClr val="black"/>
                </a:solidFill>
                <a:latin typeface="DFKai-SB" panose="03000509000000000000" pitchFamily="65" charset="-120"/>
                <a:ea typeface="DFKai-SB" panose="03000509000000000000" pitchFamily="65" charset="-120"/>
              </a:rPr>
              <a:t>祂</a:t>
            </a:r>
            <a:r>
              <a:rPr lang="zh-CN" altLang="en-US" sz="2400" b="1" dirty="0" smtClean="0">
                <a:solidFill>
                  <a:prstClr val="black"/>
                </a:solidFill>
                <a:latin typeface="DFKai-SB" panose="03000509000000000000" pitchFamily="65" charset="-120"/>
                <a:ea typeface="DFKai-SB" panose="03000509000000000000" pitchFamily="65" charset="-120"/>
              </a:rPr>
              <a:t>在</a:t>
            </a:r>
            <a:r>
              <a:rPr lang="zh-CN" altLang="en-US" sz="2400" b="1" dirty="0">
                <a:solidFill>
                  <a:prstClr val="black"/>
                </a:solidFill>
                <a:latin typeface="DFKai-SB" panose="03000509000000000000" pitchFamily="65" charset="-120"/>
                <a:ea typeface="DFKai-SB" panose="03000509000000000000" pitchFamily="65" charset="-120"/>
              </a:rPr>
              <a:t>圣徒中得的基业有何等丰盛的荣耀；</a:t>
            </a:r>
            <a:r>
              <a:rPr lang="en-US" altLang="zh-CN" sz="2400" b="1" dirty="0">
                <a:solidFill>
                  <a:prstClr val="black"/>
                </a:solidFill>
                <a:latin typeface="DFKai-SB" panose="03000509000000000000" pitchFamily="65" charset="-120"/>
                <a:ea typeface="DFKai-SB" panose="03000509000000000000" pitchFamily="65" charset="-120"/>
              </a:rPr>
              <a:t>1:19 </a:t>
            </a:r>
            <a:r>
              <a:rPr lang="zh-CN" altLang="en-US" sz="2400" b="1" dirty="0">
                <a:solidFill>
                  <a:prstClr val="black"/>
                </a:solidFill>
                <a:latin typeface="DFKai-SB" panose="03000509000000000000" pitchFamily="65" charset="-120"/>
                <a:ea typeface="DFKai-SB" panose="03000509000000000000" pitchFamily="65" charset="-120"/>
              </a:rPr>
              <a:t>并知</a:t>
            </a:r>
            <a:r>
              <a:rPr lang="zh-CN" altLang="en-US" sz="2400" b="1" dirty="0" smtClean="0">
                <a:solidFill>
                  <a:prstClr val="black"/>
                </a:solidFill>
                <a:latin typeface="DFKai-SB" panose="03000509000000000000" pitchFamily="65" charset="-120"/>
                <a:ea typeface="DFKai-SB" panose="03000509000000000000" pitchFamily="65" charset="-120"/>
              </a:rPr>
              <a:t>道</a:t>
            </a:r>
            <a:r>
              <a:rPr lang="zh-CN" altLang="en-US" sz="2400" b="1" dirty="0">
                <a:solidFill>
                  <a:prstClr val="black"/>
                </a:solidFill>
                <a:latin typeface="DFKai-SB" panose="03000509000000000000" pitchFamily="65" charset="-120"/>
                <a:ea typeface="DFKai-SB" panose="03000509000000000000" pitchFamily="65" charset="-120"/>
              </a:rPr>
              <a:t>祂</a:t>
            </a:r>
            <a:r>
              <a:rPr lang="zh-CN" altLang="en-US" sz="2400" b="1" dirty="0" smtClean="0">
                <a:solidFill>
                  <a:prstClr val="black"/>
                </a:solidFill>
                <a:latin typeface="DFKai-SB" panose="03000509000000000000" pitchFamily="65" charset="-120"/>
                <a:ea typeface="DFKai-SB" panose="03000509000000000000" pitchFamily="65" charset="-120"/>
              </a:rPr>
              <a:t>向</a:t>
            </a:r>
            <a:r>
              <a:rPr lang="zh-CN" altLang="en-US" sz="2400" b="1" dirty="0">
                <a:solidFill>
                  <a:prstClr val="black"/>
                </a:solidFill>
                <a:latin typeface="DFKai-SB" panose="03000509000000000000" pitchFamily="65" charset="-120"/>
                <a:ea typeface="DFKai-SB" panose="03000509000000000000" pitchFamily="65" charset="-120"/>
              </a:rPr>
              <a:t>我们这信的人所显的能力是何等浩大，</a:t>
            </a:r>
            <a:endParaRPr lang="en-US" sz="2400" b="1" dirty="0">
              <a:solidFill>
                <a:prstClr val="black"/>
              </a:solidFill>
              <a:latin typeface="DFKai-SB" panose="03000509000000000000" pitchFamily="65" charset="-120"/>
              <a:ea typeface="DFKai-SB" panose="03000509000000000000" pitchFamily="65" charset="-120"/>
            </a:endParaRPr>
          </a:p>
        </p:txBody>
      </p:sp>
      <p:pic>
        <p:nvPicPr>
          <p:cNvPr id="2" name="Picture 1"/>
          <p:cNvPicPr>
            <a:picLocks noChangeAspect="1"/>
          </p:cNvPicPr>
          <p:nvPr/>
        </p:nvPicPr>
        <p:blipFill>
          <a:blip r:embed="rId2"/>
          <a:stretch>
            <a:fillRect/>
          </a:stretch>
        </p:blipFill>
        <p:spPr>
          <a:xfrm>
            <a:off x="457200" y="3725795"/>
            <a:ext cx="4494320" cy="1891174"/>
          </a:xfrm>
          <a:prstGeom prst="rect">
            <a:avLst/>
          </a:prstGeom>
          <a:solidFill>
            <a:schemeClr val="bg1"/>
          </a:solidFill>
        </p:spPr>
      </p:pic>
    </p:spTree>
    <p:extLst>
      <p:ext uri="{BB962C8B-B14F-4D97-AF65-F5344CB8AC3E}">
        <p14:creationId xmlns:p14="http://schemas.microsoft.com/office/powerpoint/2010/main" val="3217460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r>
              <a:rPr lang="en-US" altLang="zh-CN" sz="2600" b="1" baseline="30000" dirty="0">
                <a:solidFill>
                  <a:srgbClr val="FFFF00"/>
                </a:solidFill>
                <a:latin typeface="Microsoft YaHei" panose="020B0503020204020204" pitchFamily="34" charset="-122"/>
                <a:ea typeface="Microsoft YaHei" panose="020B0503020204020204" pitchFamily="34" charset="-122"/>
              </a:rPr>
              <a:t>21 </a:t>
            </a:r>
            <a:r>
              <a:rPr lang="zh-CN" altLang="en-US" sz="2600" b="1" dirty="0">
                <a:solidFill>
                  <a:srgbClr val="FFFF00"/>
                </a:solidFill>
                <a:latin typeface="Microsoft YaHei" panose="020B0503020204020204" pitchFamily="34" charset="-122"/>
                <a:ea typeface="Microsoft YaHei" panose="020B0503020204020204" pitchFamily="34" charset="-122"/>
              </a:rPr>
              <a:t>有了我的命令又遵守（</a:t>
            </a:r>
            <a:r>
              <a:rPr lang="en-US" altLang="zh-CN" sz="2600" b="1" dirty="0" err="1">
                <a:solidFill>
                  <a:srgbClr val="FFFF00"/>
                </a:solidFill>
                <a:latin typeface="Microsoft YaHei" panose="020B0503020204020204" pitchFamily="34" charset="-122"/>
                <a:ea typeface="Microsoft YaHei" panose="020B0503020204020204" pitchFamily="34" charset="-122"/>
              </a:rPr>
              <a:t>tereo</a:t>
            </a:r>
            <a:r>
              <a:rPr lang="zh-CN" altLang="en-US" sz="2600" b="1" dirty="0">
                <a:solidFill>
                  <a:srgbClr val="FFFF00"/>
                </a:solidFill>
                <a:latin typeface="Microsoft YaHei" panose="020B0503020204020204" pitchFamily="34" charset="-122"/>
                <a:ea typeface="Microsoft YaHei" panose="020B0503020204020204" pitchFamily="34" charset="-122"/>
              </a:rPr>
              <a:t>）的，这人就是爱我的；爱我的必蒙我父爱他，我也要爱他，并且要向他显现</a:t>
            </a:r>
            <a:r>
              <a:rPr lang="zh-CN" altLang="en-US" sz="2600" b="1" dirty="0" smtClean="0">
                <a:solidFill>
                  <a:srgbClr val="FFFF00"/>
                </a:solidFill>
                <a:latin typeface="Microsoft YaHei" panose="020B0503020204020204" pitchFamily="34" charset="-122"/>
                <a:ea typeface="Microsoft YaHei" panose="020B0503020204020204" pitchFamily="34" charset="-122"/>
              </a:rPr>
              <a:t>。</a:t>
            </a:r>
            <a:r>
              <a:rPr lang="en-US" altLang="zh-CN" sz="2600" b="1" baseline="30000" dirty="0" smtClean="0">
                <a:solidFill>
                  <a:srgbClr val="FFFF00"/>
                </a:solidFill>
                <a:latin typeface="Microsoft YaHei" panose="020B0503020204020204" pitchFamily="34" charset="-122"/>
                <a:ea typeface="Microsoft YaHei" panose="020B0503020204020204" pitchFamily="34" charset="-122"/>
              </a:rPr>
              <a:t>22 </a:t>
            </a:r>
            <a:r>
              <a:rPr lang="zh-CN" altLang="en-US" sz="2600" b="1" dirty="0">
                <a:solidFill>
                  <a:srgbClr val="FFFF00"/>
                </a:solidFill>
                <a:latin typeface="Microsoft YaHei" panose="020B0503020204020204" pitchFamily="34" charset="-122"/>
                <a:ea typeface="Microsoft YaHei" panose="020B0503020204020204" pitchFamily="34" charset="-122"/>
              </a:rPr>
              <a:t>犹大（不是加略人犹大）问耶稣说：主阿，为甚么要向我们显现，不向世人显现呢</a:t>
            </a:r>
            <a:r>
              <a:rPr lang="zh-CN" altLang="en-US" sz="2600" b="1" dirty="0" smtClean="0">
                <a:solidFill>
                  <a:srgbClr val="FFFF00"/>
                </a:solidFill>
                <a:latin typeface="Microsoft YaHei" panose="020B0503020204020204" pitchFamily="34" charset="-122"/>
                <a:ea typeface="Microsoft YaHei" panose="020B0503020204020204" pitchFamily="34" charset="-122"/>
              </a:rPr>
              <a:t>？</a:t>
            </a:r>
            <a:r>
              <a:rPr lang="en-US" altLang="zh-CN" sz="2600" b="1" baseline="30000" dirty="0" smtClean="0">
                <a:solidFill>
                  <a:srgbClr val="FFFF00"/>
                </a:solidFill>
                <a:latin typeface="Microsoft YaHei" panose="020B0503020204020204" pitchFamily="34" charset="-122"/>
                <a:ea typeface="Microsoft YaHei" panose="020B0503020204020204" pitchFamily="34" charset="-122"/>
              </a:rPr>
              <a:t>23 </a:t>
            </a:r>
            <a:r>
              <a:rPr lang="zh-CN" altLang="en-US" sz="2600" b="1" dirty="0">
                <a:solidFill>
                  <a:srgbClr val="FFFF00"/>
                </a:solidFill>
                <a:latin typeface="Microsoft YaHei" panose="020B0503020204020204" pitchFamily="34" charset="-122"/>
                <a:ea typeface="Microsoft YaHei" panose="020B0503020204020204" pitchFamily="34" charset="-122"/>
              </a:rPr>
              <a:t>耶稣回答说：人若爱我，就必遵守（</a:t>
            </a:r>
            <a:r>
              <a:rPr lang="en-US" altLang="zh-CN" sz="2600" b="1" dirty="0" err="1">
                <a:solidFill>
                  <a:srgbClr val="FFFF00"/>
                </a:solidFill>
                <a:latin typeface="Microsoft YaHei" panose="020B0503020204020204" pitchFamily="34" charset="-122"/>
                <a:ea typeface="Microsoft YaHei" panose="020B0503020204020204" pitchFamily="34" charset="-122"/>
              </a:rPr>
              <a:t>tereo</a:t>
            </a:r>
            <a:r>
              <a:rPr lang="zh-CN" altLang="en-US" sz="2600" b="1" dirty="0">
                <a:solidFill>
                  <a:srgbClr val="FFFF00"/>
                </a:solidFill>
                <a:latin typeface="Microsoft YaHei" panose="020B0503020204020204" pitchFamily="34" charset="-122"/>
                <a:ea typeface="Microsoft YaHei" panose="020B0503020204020204" pitchFamily="34" charset="-122"/>
              </a:rPr>
              <a:t>）我的道；我父也必爱他，并且我们要到他那里去，与他同住</a:t>
            </a:r>
            <a:r>
              <a:rPr lang="zh-CN" altLang="en-US" sz="2600" b="1" dirty="0" smtClean="0">
                <a:solidFill>
                  <a:srgbClr val="FFFF00"/>
                </a:solidFill>
                <a:latin typeface="Microsoft YaHei" panose="020B0503020204020204" pitchFamily="34" charset="-122"/>
                <a:ea typeface="Microsoft YaHei" panose="020B0503020204020204" pitchFamily="34" charset="-122"/>
              </a:rPr>
              <a:t>。</a:t>
            </a:r>
            <a:r>
              <a:rPr lang="en-US" altLang="zh-CN" sz="2600" b="1" baseline="30000" dirty="0" smtClean="0">
                <a:solidFill>
                  <a:srgbClr val="FFFF00"/>
                </a:solidFill>
                <a:latin typeface="Microsoft YaHei" panose="020B0503020204020204" pitchFamily="34" charset="-122"/>
                <a:ea typeface="Microsoft YaHei" panose="020B0503020204020204" pitchFamily="34" charset="-122"/>
              </a:rPr>
              <a:t>24 </a:t>
            </a:r>
            <a:r>
              <a:rPr lang="zh-CN" altLang="en-US" sz="2600" b="1" dirty="0">
                <a:solidFill>
                  <a:srgbClr val="FFFF00"/>
                </a:solidFill>
                <a:latin typeface="Microsoft YaHei" panose="020B0503020204020204" pitchFamily="34" charset="-122"/>
                <a:ea typeface="Microsoft YaHei" panose="020B0503020204020204" pitchFamily="34" charset="-122"/>
              </a:rPr>
              <a:t>不爱我的人就不遵守（</a:t>
            </a:r>
            <a:r>
              <a:rPr lang="en-US" altLang="zh-CN" sz="2600" b="1" dirty="0" err="1">
                <a:solidFill>
                  <a:srgbClr val="FFFF00"/>
                </a:solidFill>
                <a:latin typeface="Microsoft YaHei" panose="020B0503020204020204" pitchFamily="34" charset="-122"/>
                <a:ea typeface="Microsoft YaHei" panose="020B0503020204020204" pitchFamily="34" charset="-122"/>
              </a:rPr>
              <a:t>tereo</a:t>
            </a:r>
            <a:r>
              <a:rPr lang="zh-CN" altLang="en-US" sz="2600" b="1" dirty="0">
                <a:solidFill>
                  <a:srgbClr val="FFFF00"/>
                </a:solidFill>
                <a:latin typeface="Microsoft YaHei" panose="020B0503020204020204" pitchFamily="34" charset="-122"/>
                <a:ea typeface="Microsoft YaHei" panose="020B0503020204020204" pitchFamily="34" charset="-122"/>
              </a:rPr>
              <a:t>）我的道。你们所听见的道不是我的，乃是差我来之父的道。</a:t>
            </a:r>
          </a:p>
        </p:txBody>
      </p:sp>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0000"/>
                </a:solidFill>
                <a:latin typeface="微软雅黑" pitchFamily="34" charset="-122"/>
                <a:ea typeface="微软雅黑" pitchFamily="34" charset="-122"/>
              </a:rPr>
              <a:t>约翰福音第</a:t>
            </a:r>
            <a:r>
              <a:rPr lang="en-US" altLang="zh-CN" sz="4400" b="1" kern="0" dirty="0" smtClean="0">
                <a:solidFill>
                  <a:srgbClr val="FF0000"/>
                </a:solidFill>
                <a:latin typeface="微软雅黑" pitchFamily="34" charset="-122"/>
                <a:ea typeface="微软雅黑" pitchFamily="34" charset="-122"/>
              </a:rPr>
              <a:t>14</a:t>
            </a:r>
            <a:r>
              <a:rPr lang="zh-CN" altLang="en-US" sz="4400" b="1" kern="0" dirty="0" smtClean="0">
                <a:solidFill>
                  <a:srgbClr val="FF0000"/>
                </a:solidFill>
                <a:latin typeface="微软雅黑" pitchFamily="34" charset="-122"/>
                <a:ea typeface="微软雅黑" pitchFamily="34" charset="-122"/>
              </a:rPr>
              <a:t>章</a:t>
            </a:r>
            <a:endParaRPr lang="en-US" altLang="zh-CN" sz="4400" b="1" kern="0" dirty="0">
              <a:solidFill>
                <a:srgbClr val="FF0000"/>
              </a:solidFill>
              <a:latin typeface="微软雅黑" pitchFamily="34" charset="-122"/>
              <a:ea typeface="微软雅黑" pitchFamily="34" charset="-122"/>
            </a:endParaRPr>
          </a:p>
        </p:txBody>
      </p:sp>
      <p:sp>
        <p:nvSpPr>
          <p:cNvPr id="9" name="Rectangle 8"/>
          <p:cNvSpPr/>
          <p:nvPr/>
        </p:nvSpPr>
        <p:spPr>
          <a:xfrm>
            <a:off x="5410200" y="852854"/>
            <a:ext cx="3657599" cy="489364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zh-CN" altLang="en-US" sz="2400" b="1" dirty="0">
                <a:solidFill>
                  <a:prstClr val="black"/>
                </a:solidFill>
                <a:latin typeface="DFKai-SB" panose="03000509000000000000" pitchFamily="65" charset="-120"/>
                <a:ea typeface="DFKai-SB" panose="03000509000000000000" pitchFamily="65" charset="-120"/>
              </a:rPr>
              <a:t>约一</a:t>
            </a:r>
            <a:r>
              <a:rPr lang="en-US" altLang="zh-CN" sz="2400" b="1" dirty="0">
                <a:solidFill>
                  <a:prstClr val="black"/>
                </a:solidFill>
                <a:latin typeface="DFKai-SB" panose="03000509000000000000" pitchFamily="65" charset="-120"/>
                <a:ea typeface="DFKai-SB" panose="03000509000000000000" pitchFamily="65" charset="-120"/>
              </a:rPr>
              <a:t>1:1 </a:t>
            </a:r>
            <a:r>
              <a:rPr lang="zh-CN" altLang="en-US" sz="2400" b="1" dirty="0">
                <a:solidFill>
                  <a:prstClr val="black"/>
                </a:solidFill>
                <a:latin typeface="DFKai-SB" panose="03000509000000000000" pitchFamily="65" charset="-120"/>
                <a:ea typeface="DFKai-SB" panose="03000509000000000000" pitchFamily="65" charset="-120"/>
              </a:rPr>
              <a:t>论到从起初原有的生命之道，就是我们所听见、所看见、亲眼看过、亲手摸过的。</a:t>
            </a:r>
            <a:r>
              <a:rPr lang="en-US" altLang="zh-CN" sz="2400" b="1" dirty="0">
                <a:solidFill>
                  <a:prstClr val="black"/>
                </a:solidFill>
                <a:latin typeface="DFKai-SB" panose="03000509000000000000" pitchFamily="65" charset="-120"/>
                <a:ea typeface="DFKai-SB" panose="03000509000000000000" pitchFamily="65" charset="-120"/>
              </a:rPr>
              <a:t>1:2 </a:t>
            </a:r>
            <a:r>
              <a:rPr lang="zh-CN" altLang="en-US" sz="2400" b="1" dirty="0">
                <a:solidFill>
                  <a:prstClr val="black"/>
                </a:solidFill>
                <a:latin typeface="DFKai-SB" panose="03000509000000000000" pitchFamily="65" charset="-120"/>
                <a:ea typeface="DFKai-SB" panose="03000509000000000000" pitchFamily="65" charset="-120"/>
              </a:rPr>
              <a:t>这生命已经显现出来，我们也看见过，现在又作见證，将原与父同在、且显现与我们那永远的生命、传给你们。</a:t>
            </a:r>
            <a:r>
              <a:rPr lang="en-US" altLang="zh-CN" sz="2400" b="1" dirty="0">
                <a:solidFill>
                  <a:prstClr val="black"/>
                </a:solidFill>
                <a:latin typeface="DFKai-SB" panose="03000509000000000000" pitchFamily="65" charset="-120"/>
                <a:ea typeface="DFKai-SB" panose="03000509000000000000" pitchFamily="65" charset="-120"/>
              </a:rPr>
              <a:t>1:3 </a:t>
            </a:r>
            <a:r>
              <a:rPr lang="zh-CN" altLang="en-US" sz="2400" b="1" dirty="0">
                <a:solidFill>
                  <a:prstClr val="black"/>
                </a:solidFill>
                <a:latin typeface="DFKai-SB" panose="03000509000000000000" pitchFamily="65" charset="-120"/>
                <a:ea typeface="DFKai-SB" panose="03000509000000000000" pitchFamily="65" charset="-120"/>
              </a:rPr>
              <a:t>我们将所看见、所听见的传给你们，使你们与我们相交。我们乃是与父并他儿子耶稣基督相交的。</a:t>
            </a:r>
            <a:endParaRPr lang="en-US" sz="2400" b="1" dirty="0">
              <a:solidFill>
                <a:prstClr val="black"/>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0979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28600" y="784962"/>
            <a:ext cx="8686800" cy="7936"/>
          </a:xfrm>
          <a:prstGeom prst="line">
            <a:avLst/>
          </a:prstGeom>
        </p:spPr>
        <p:style>
          <a:lnRef idx="3">
            <a:schemeClr val="accent3"/>
          </a:lnRef>
          <a:fillRef idx="0">
            <a:schemeClr val="accent3"/>
          </a:fillRef>
          <a:effectRef idx="2">
            <a:schemeClr val="accent3"/>
          </a:effectRef>
          <a:fontRef idx="minor">
            <a:schemeClr val="tx1"/>
          </a:fontRef>
        </p:style>
      </p:cxnSp>
      <p:sp>
        <p:nvSpPr>
          <p:cNvPr id="8" name="Rectangle 3"/>
          <p:cNvSpPr txBox="1">
            <a:spLocks noChangeArrowheads="1"/>
          </p:cNvSpPr>
          <p:nvPr/>
        </p:nvSpPr>
        <p:spPr bwMode="auto">
          <a:xfrm>
            <a:off x="2362200" y="13991"/>
            <a:ext cx="434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0000"/>
                </a:solidFill>
                <a:latin typeface="微软雅黑" pitchFamily="34" charset="-122"/>
                <a:ea typeface="微软雅黑" pitchFamily="34" charset="-122"/>
              </a:rPr>
              <a:t>约翰福音第</a:t>
            </a:r>
            <a:r>
              <a:rPr lang="en-US" altLang="zh-CN" sz="4400" b="1" kern="0" dirty="0" smtClean="0">
                <a:solidFill>
                  <a:srgbClr val="FF0000"/>
                </a:solidFill>
                <a:latin typeface="微软雅黑" pitchFamily="34" charset="-122"/>
                <a:ea typeface="微软雅黑" pitchFamily="34" charset="-122"/>
              </a:rPr>
              <a:t>14</a:t>
            </a:r>
            <a:r>
              <a:rPr lang="zh-CN" altLang="en-US" sz="4400" b="1" kern="0" dirty="0" smtClean="0">
                <a:solidFill>
                  <a:srgbClr val="FF0000"/>
                </a:solidFill>
                <a:latin typeface="微软雅黑" pitchFamily="34" charset="-122"/>
                <a:ea typeface="微软雅黑" pitchFamily="34" charset="-122"/>
              </a:rPr>
              <a:t>章</a:t>
            </a:r>
            <a:endParaRPr lang="en-US" altLang="zh-CN" sz="4400" b="1" kern="0" dirty="0">
              <a:solidFill>
                <a:srgbClr val="FF0000"/>
              </a:solidFill>
              <a:latin typeface="微软雅黑" pitchFamily="34" charset="-122"/>
              <a:ea typeface="微软雅黑" pitchFamily="34" charset="-122"/>
            </a:endParaRPr>
          </a:p>
        </p:txBody>
      </p:sp>
      <p:pic>
        <p:nvPicPr>
          <p:cNvPr id="9" name="Picture 8" descr="Image result for best teac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212" y="1409700"/>
            <a:ext cx="3434188" cy="317561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txBox="1">
            <a:spLocks noChangeArrowheads="1"/>
          </p:cNvSpPr>
          <p:nvPr/>
        </p:nvSpPr>
        <p:spPr>
          <a:xfrm>
            <a:off x="152400" y="876300"/>
            <a:ext cx="5334000" cy="3771636"/>
          </a:xfrm>
          <a:prstGeom prst="rect">
            <a:avLst/>
          </a:prstGeom>
        </p:spPr>
        <p:txBody>
          <a:bodyPr vert="horz" lIns="91440" tIns="45720" rIns="91440" bIns="45720" rtlCol="0">
            <a:noAutofit/>
          </a:bodyPr>
          <a:lstStyle/>
          <a:p>
            <a:r>
              <a:rPr lang="en-US" altLang="zh-CN" sz="2600" b="1" baseline="30000" dirty="0">
                <a:solidFill>
                  <a:srgbClr val="FFFF00"/>
                </a:solidFill>
                <a:latin typeface="Microsoft YaHei" panose="020B0503020204020204" pitchFamily="34" charset="-122"/>
                <a:ea typeface="Microsoft YaHei" panose="020B0503020204020204" pitchFamily="34" charset="-122"/>
              </a:rPr>
              <a:t>25 </a:t>
            </a:r>
            <a:r>
              <a:rPr lang="zh-CN" altLang="en-US" sz="2600" b="1" dirty="0">
                <a:solidFill>
                  <a:srgbClr val="FFFF00"/>
                </a:solidFill>
                <a:latin typeface="Microsoft YaHei" panose="020B0503020204020204" pitchFamily="34" charset="-122"/>
                <a:ea typeface="Microsoft YaHei" panose="020B0503020204020204" pitchFamily="34" charset="-122"/>
              </a:rPr>
              <a:t>我还与你们同住的时候，已将这些话对你们说了</a:t>
            </a:r>
            <a:r>
              <a:rPr lang="zh-CN" altLang="en-US" sz="2600" b="1" dirty="0" smtClean="0">
                <a:solidFill>
                  <a:srgbClr val="FFFF00"/>
                </a:solidFill>
                <a:latin typeface="Microsoft YaHei" panose="020B0503020204020204" pitchFamily="34" charset="-122"/>
                <a:ea typeface="Microsoft YaHei" panose="020B0503020204020204" pitchFamily="34" charset="-122"/>
              </a:rPr>
              <a:t>。</a:t>
            </a:r>
            <a:r>
              <a:rPr lang="en-US" altLang="zh-CN" sz="2600" b="1" baseline="30000" dirty="0" smtClean="0">
                <a:solidFill>
                  <a:srgbClr val="FFFF00"/>
                </a:solidFill>
                <a:latin typeface="Microsoft YaHei" panose="020B0503020204020204" pitchFamily="34" charset="-122"/>
                <a:ea typeface="Microsoft YaHei" panose="020B0503020204020204" pitchFamily="34" charset="-122"/>
              </a:rPr>
              <a:t>26 </a:t>
            </a:r>
            <a:r>
              <a:rPr lang="zh-CN" altLang="en-US" sz="2600" b="1" dirty="0">
                <a:solidFill>
                  <a:srgbClr val="FF0000"/>
                </a:solidFill>
                <a:latin typeface="Microsoft YaHei" panose="020B0503020204020204" pitchFamily="34" charset="-122"/>
                <a:ea typeface="Microsoft YaHei" panose="020B0503020204020204" pitchFamily="34" charset="-122"/>
              </a:rPr>
              <a:t>但保惠师，就是父因我的名所要差来的圣灵，他要将一切的事指教你们，并且要叫你们想起我对你们所说的一切话。</a:t>
            </a:r>
          </a:p>
          <a:p>
            <a:r>
              <a:rPr lang="en-US" altLang="zh-CN" sz="2600" b="1" baseline="30000" dirty="0">
                <a:solidFill>
                  <a:srgbClr val="FFFF00"/>
                </a:solidFill>
                <a:latin typeface="Microsoft YaHei" panose="020B0503020204020204" pitchFamily="34" charset="-122"/>
                <a:ea typeface="Microsoft YaHei" panose="020B0503020204020204" pitchFamily="34" charset="-122"/>
              </a:rPr>
              <a:t>27 </a:t>
            </a:r>
            <a:r>
              <a:rPr lang="zh-CN" altLang="en-US" sz="2600" b="1" dirty="0">
                <a:solidFill>
                  <a:srgbClr val="FFFF00"/>
                </a:solidFill>
                <a:latin typeface="Microsoft YaHei" panose="020B0503020204020204" pitchFamily="34" charset="-122"/>
                <a:ea typeface="Microsoft YaHei" panose="020B0503020204020204" pitchFamily="34" charset="-122"/>
              </a:rPr>
              <a:t>我留下平安给你们；我将我的平安赐给你们。我所赐的，不象世人所赐的。你们心里不要忧愁，也不要胆怯。</a:t>
            </a:r>
          </a:p>
        </p:txBody>
      </p:sp>
      <p:pic>
        <p:nvPicPr>
          <p:cNvPr id="11" name="Picture 10"/>
          <p:cNvPicPr>
            <a:picLocks noChangeAspect="1"/>
          </p:cNvPicPr>
          <p:nvPr/>
        </p:nvPicPr>
        <p:blipFill>
          <a:blip r:embed="rId3"/>
          <a:stretch>
            <a:fillRect/>
          </a:stretch>
        </p:blipFill>
        <p:spPr>
          <a:xfrm>
            <a:off x="1600200" y="4152900"/>
            <a:ext cx="3505200" cy="1474960"/>
          </a:xfrm>
          <a:prstGeom prst="rect">
            <a:avLst/>
          </a:prstGeom>
          <a:solidFill>
            <a:schemeClr val="bg1"/>
          </a:solidFill>
        </p:spPr>
      </p:pic>
    </p:spTree>
    <p:extLst>
      <p:ext uri="{BB962C8B-B14F-4D97-AF65-F5344CB8AC3E}">
        <p14:creationId xmlns:p14="http://schemas.microsoft.com/office/powerpoint/2010/main" val="4220413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d8f4c1aefbd99dc43b46264d915c2645">
  <xsd:schema xmlns:xsd="http://www.w3.org/2001/XMLSchema" xmlns:xs="http://www.w3.org/2001/XMLSchema" xmlns:p="http://schemas.microsoft.com/office/2006/metadata/properties" targetNamespace="http://schemas.microsoft.com/office/2006/metadata/properties" ma:root="true" ma:fieldsID="73b2ae8c724367d98fccaf8422d7d00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52B9B8-93E2-4F8F-A3C9-6BBB1E6A3A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FB2B2A4-126B-415D-A354-09C5383CC56C}">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AC81CD9-92C6-4D41-8D46-FA2ED403C9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2732</TotalTime>
  <Words>2655</Words>
  <Application>Microsoft Office PowerPoint</Application>
  <PresentationFormat>On-screen Show (16:10)</PresentationFormat>
  <Paragraphs>68</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DFKai-SB</vt:lpstr>
      <vt:lpstr>微软雅黑</vt:lpstr>
      <vt:lpstr>微软雅黑</vt:lpstr>
      <vt:lpstr>Arial</vt:lpstr>
      <vt:lpstr>Calibri</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375</cp:revision>
  <dcterms:created xsi:type="dcterms:W3CDTF">2012-03-04T20:46:38Z</dcterms:created>
  <dcterms:modified xsi:type="dcterms:W3CDTF">2016-10-23T13:03:53Z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0x0101009650CF762AE7594886EEB61DBC512435</vt:lpwstr>
  </property>
</Properties>
</file>