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sldIdLst>
    <p:sldId id="801" r:id="rId5"/>
    <p:sldId id="819" r:id="rId6"/>
    <p:sldId id="820" r:id="rId7"/>
    <p:sldId id="790" r:id="rId8"/>
    <p:sldId id="791" r:id="rId9"/>
    <p:sldId id="808" r:id="rId10"/>
    <p:sldId id="809" r:id="rId11"/>
    <p:sldId id="803" r:id="rId12"/>
    <p:sldId id="815" r:id="rId13"/>
    <p:sldId id="810" r:id="rId14"/>
    <p:sldId id="802" r:id="rId15"/>
    <p:sldId id="814" r:id="rId16"/>
    <p:sldId id="817" r:id="rId17"/>
    <p:sldId id="818" r:id="rId18"/>
    <p:sldId id="821" r:id="rId19"/>
    <p:sldId id="792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3333FF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113" d="100"/>
          <a:sy n="113" d="100"/>
        </p:scale>
        <p:origin x="73" y="14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4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0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6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952500"/>
            <a:ext cx="6324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锦囊妙计（</a:t>
            </a:r>
            <a:r>
              <a:rPr lang="en-US" altLang="zh-CN" sz="7200" b="1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7200" b="1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72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\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03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852854"/>
            <a:ext cx="3657599" cy="4493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5:28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丈夫也当照样爱妻子，如同爱自己的身子；爱妻子便是爱自己了。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5:29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从来没有人恨恶自己的身子，总是保养顾惜，正象基督待教会一样，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5:30 </a:t>
            </a:r>
            <a:r>
              <a:rPr lang="zh-CN" altLang="en-US" sz="2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因我们是他身上的肢体（有古卷在此有：就是他的骨他的肉）。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5:31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为这个缘故，人要离开父母，与妻子连合，二人成为一体。</a:t>
            </a:r>
            <a:r>
              <a:rPr lang="en-US" altLang="zh-CN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5:32 </a:t>
            </a:r>
            <a:r>
              <a:rPr lang="zh-CN" altLang="en-US" sz="2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这是极大的奥秘，但我是指着基督和教会说的。</a:t>
            </a:r>
            <a:endParaRPr lang="en-US" sz="2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69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2:20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我已经与基督同钉十字架，现在活着的不再是我，乃是基督在我里面活着；并且我如今在肉身活着，是因信神的儿子而活；他是爱我，为我捨己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因为你们已经死了，你们的生命与基督一同藏在神里面。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3:4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基督是我们的生命，他显现的时候，你们也要与他一同显现在荣耀里。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852854"/>
            <a:ext cx="3657599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3:17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使基督因你们的信，住在你们心里，叫你们的爱心有根有基，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能以和众圣徒一同明白基督的爱是何等长阔高深，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3:19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并知道这爱是过于人所能测度的，便叫神一切所充满的，充满了你们。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3:20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神能照着运行在我们心里的大力充充足足的成就一切，超过我们所求所想的。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5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王上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19:11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耶和华说：你出来站在山上，在我面前。那时耶和华从那里经过，在他面前有烈风大作，崩山碎石，耶和华却不在风中；风后地震，耶和华却不在其中；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19:12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地震后有火，耶和华也不在火中；火后有微小的声音。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19:13 </a:t>
            </a:r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以利亚听见，就用外衣蒙上脸，出来站在洞口。有声音向他说：以利亚啊，你在这里做甚么？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074" name="Picture 2" descr="Elijah watches a demonstration of Almighty God’s great pow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24651"/>
          <a:stretch/>
        </p:blipFill>
        <p:spPr bwMode="auto">
          <a:xfrm>
            <a:off x="228600" y="1104900"/>
            <a:ext cx="5105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074" name="Picture 2" descr="Elijah watches a demonstration of Almighty God’s great pow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24651"/>
          <a:stretch/>
        </p:blipFill>
        <p:spPr bwMode="auto">
          <a:xfrm>
            <a:off x="228600" y="1104900"/>
            <a:ext cx="5105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16114"/>
          <a:stretch/>
        </p:blipFill>
        <p:spPr bwMode="auto">
          <a:xfrm>
            <a:off x="5486400" y="1409700"/>
            <a:ext cx="356182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852854"/>
            <a:ext cx="365759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林前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6:12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凡事我都可行，但不都有益处。凡事我都可行，但无论那一件，我总不受他的辖制。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3074" name="Picture 2" descr="Elijah watches a demonstration of Almighty God’s great pow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24651"/>
          <a:stretch/>
        </p:blipFill>
        <p:spPr bwMode="auto">
          <a:xfrm>
            <a:off x="228600" y="1104900"/>
            <a:ext cx="5105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你们当信我，我在父里面，父在我里面；即或不信，也当因我所做的事信我。</a:t>
            </a:r>
          </a:p>
          <a:p>
            <a:r>
              <a:rPr lang="en-US" altLang="zh-CN" sz="2600" b="1" baseline="30000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我实实在在的告诉你们，我所做的事，信我的人也要做，并且要做比这更大的事，因为我往父那里去。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你们奉我的名无论求甚么，我必成就，叫父因儿子得荣耀。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你们若奉我的名求甚么，我必成就。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Image result for jesus with disc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/>
          <a:stretch/>
        </p:blipFill>
        <p:spPr bwMode="auto">
          <a:xfrm>
            <a:off x="5486400" y="1181100"/>
            <a:ext cx="35337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ineers dilemma; Engineering or management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5"/>
          <a:stretch/>
        </p:blipFill>
        <p:spPr bwMode="auto">
          <a:xfrm>
            <a:off x="195799" y="3543300"/>
            <a:ext cx="457200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fellowship with 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"/>
            <a:ext cx="4810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533400" y="495300"/>
            <a:ext cx="2936451" cy="2590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你们心里不要忧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愁（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Let not your heart be troubled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你们信神，也当信我。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在我父的家里有许多住处；若是没有，我就早已告诉你们了。我去原是为你们预备地方去。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我若去为你们预备了地方，就必再来接你们到我那里去，我在那里，叫你们也在那里。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我往那里去，你们知道；那条路，你们也知道（有古卷作：我往那里去，你们知道那条路）。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852854"/>
            <a:ext cx="3657599" cy="43242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西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1:18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他也是教会全体之首。他是元始，是从死里首先复生的，使他可以在凡事上居首位。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1:19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因为父喜欢叫一切的丰盛在他里面居住。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1:20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既然藉着他在十字架上所流的血成就了和平，便藉着他叫万有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―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无论是地上的、天上的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―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都与自己和好了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。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8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多马对他说：主阿，我们不知道你往那里去，怎么知道那条路呢？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耶稣说我就是道路、真理、生命；若不藉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着啊我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，没有人能到父那里去。</a:t>
            </a:r>
          </a:p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你们若认识我，也就认识我的父。从今以后，你们认识他，并且已经看见他。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Image result for jesus with disc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/>
          <a:stretch/>
        </p:blipFill>
        <p:spPr bwMode="auto">
          <a:xfrm>
            <a:off x="5486400" y="1181100"/>
            <a:ext cx="35337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Image result for jesus with disc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/>
          <a:stretch/>
        </p:blipFill>
        <p:spPr bwMode="auto">
          <a:xfrm>
            <a:off x="5486400" y="1181100"/>
            <a:ext cx="35337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Image result for god comes down from mount si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04900"/>
            <a:ext cx="3393602" cy="40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腓力对他说：求主将父显给我们看，我们就知足了。</a:t>
            </a: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耶稣对他说：腓力，我与你们同在这么长久，你还不认识我么？人看见了我，就是看见了父；你怎么说将父显给我们看呢？</a:t>
            </a:r>
            <a:r>
              <a:rPr kumimoji="0" lang="en-US" altLang="zh-CN" sz="26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我在父里面，父在我里面，你不信么？我对你们所说的话，不是凭着自己说的，乃是住在我里面的父做他自己的事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约翰福音第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14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章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028700"/>
            <a:ext cx="3556000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9455" y="3923725"/>
            <a:ext cx="36575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24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1:18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从来没有人看见神，只有在父怀里的独生子将他表明出来。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25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852854"/>
            <a:ext cx="3657599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约一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论到从起初原有的生命之道，就是我们所听见、所看见、亲眼看过、亲手摸过的。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1:2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我们将所看见、所听见的传给你们，使你们与我们相交。我们乃是与父并他儿子耶稣基督相交的。</a:t>
            </a:r>
            <a:endParaRPr lang="en-US" sz="2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5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876300"/>
            <a:ext cx="533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腓力对他说：求主将父显给我们看，我们就知足了。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耶稣对他说：腓力，我与你们同在这么长久，你还不认识我么？人看见了我，就是看见了父；你怎么说将父显给我们看呢？</a:t>
            </a:r>
            <a:r>
              <a:rPr lang="en-US" altLang="zh-CN" sz="2600" b="1" baseline="300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 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我在父里面，父在我里面，你不信么？我对你们所说的话，不是凭着自己说的，乃是住在我里面的父做他自己的事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约翰福音第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4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852854"/>
            <a:ext cx="365759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6:15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岂不知你们的身子是基督的肢体么？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我可以将基督的肢体作为娼妓的肢体么？断乎不可！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6:16 </a:t>
            </a:r>
            <a:r>
              <a:rPr lang="zh-CN" altLang="en-US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岂不知与娼妓联合的，便是与他成为一体么？因为主说：二人要成为一体。</a:t>
            </a:r>
            <a:r>
              <a:rPr lang="en-US" altLang="zh-CN" sz="2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6:17 </a:t>
            </a:r>
            <a:r>
              <a:rPr lang="zh-CN" altLang="en-US" sz="24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但与主联合的，便是与主成为一灵。</a:t>
            </a:r>
            <a:endParaRPr lang="en-US" sz="24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7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2457</Words>
  <Application>Microsoft Office PowerPoint</Application>
  <PresentationFormat>On-screen Show (16:10)</PresentationFormat>
  <Paragraphs>54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DFKai-SB</vt:lpstr>
      <vt:lpstr>Microsoft YaHei</vt:lpstr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345</cp:revision>
  <dcterms:created xsi:type="dcterms:W3CDTF">2012-03-04T20:46:38Z</dcterms:created>
  <dcterms:modified xsi:type="dcterms:W3CDTF">2016-10-09T14:58:50Z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