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9"/>
  </p:notesMasterIdLst>
  <p:sldIdLst>
    <p:sldId id="781" r:id="rId5"/>
    <p:sldId id="701" r:id="rId6"/>
    <p:sldId id="780" r:id="rId7"/>
    <p:sldId id="760" r:id="rId8"/>
    <p:sldId id="797" r:id="rId9"/>
    <p:sldId id="796" r:id="rId10"/>
    <p:sldId id="794" r:id="rId11"/>
    <p:sldId id="795" r:id="rId12"/>
    <p:sldId id="800" r:id="rId13"/>
    <p:sldId id="799" r:id="rId14"/>
    <p:sldId id="787" r:id="rId15"/>
    <p:sldId id="798" r:id="rId16"/>
    <p:sldId id="789" r:id="rId17"/>
    <p:sldId id="790" r:id="rId18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9900"/>
    <a:srgbClr val="3333FF"/>
    <a:srgbClr val="0000FF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4" autoAdjust="0"/>
    <p:restoredTop sz="92881" autoAdjust="0"/>
  </p:normalViewPr>
  <p:slideViewPr>
    <p:cSldViewPr>
      <p:cViewPr varScale="1">
        <p:scale>
          <a:sx n="117" d="100"/>
          <a:sy n="117" d="100"/>
        </p:scale>
        <p:origin x="576" y="107"/>
      </p:cViewPr>
      <p:guideLst>
        <p:guide orient="horz" pos="180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63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4326D-CC68-4B43-BCE3-B8066B58E941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B6E9D-CD08-4417-9E81-65D5DD475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284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6E9D-CD08-4417-9E81-65D5DD475A4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814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6E9D-CD08-4417-9E81-65D5DD475A4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12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725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731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903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74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102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2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2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2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305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855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149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878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624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8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371600" y="952500"/>
            <a:ext cx="63246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zh-CN" altLang="en-US" sz="7200" b="1" dirty="0" smtClean="0">
                <a:ln w="1270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微软雅黑" pitchFamily="34" charset="-122"/>
                <a:ea typeface="微软雅黑" pitchFamily="34" charset="-122"/>
              </a:rPr>
              <a:t>锦囊妙计（</a:t>
            </a:r>
            <a:r>
              <a:rPr lang="en-US" altLang="zh-CN" sz="7200" b="1" dirty="0" smtClean="0">
                <a:ln w="1270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7200" b="1" dirty="0" smtClean="0">
                <a:ln w="1270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微软雅黑" pitchFamily="34" charset="-122"/>
                <a:ea typeface="微软雅黑" pitchFamily="34" charset="-122"/>
              </a:rPr>
              <a:t>）</a:t>
            </a:r>
            <a:endParaRPr lang="en-US" sz="7200" b="1" dirty="0">
              <a:ln w="12700">
                <a:solidFill>
                  <a:schemeClr val="bg1"/>
                </a:solidFill>
              </a:ln>
              <a:solidFill>
                <a:srgbClr val="FF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052" name="Picture 4" descr="\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00300"/>
            <a:ext cx="2743200" cy="2057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11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2400" y="876300"/>
            <a:ext cx="53340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CN" sz="2600" b="1" baseline="300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 </a:t>
            </a:r>
            <a:r>
              <a:rPr lang="zh-CN" altLang="en-US" sz="2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你们心里不要忧</a:t>
            </a:r>
            <a:r>
              <a:rPr lang="zh-CN" altLang="en-US" sz="2600" b="1" dirty="0" smtClean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愁（</a:t>
            </a:r>
            <a:r>
              <a:rPr lang="en-US" altLang="zh-CN" sz="2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Let not your heart be troubled</a:t>
            </a:r>
            <a:r>
              <a:rPr lang="zh-CN" altLang="en-US" sz="2600" b="1" dirty="0" smtClean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）；</a:t>
            </a:r>
            <a:r>
              <a:rPr lang="zh-CN" altLang="en-US" sz="2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你们信神，也当信我。</a:t>
            </a:r>
          </a:p>
          <a:p>
            <a:r>
              <a:rPr lang="en-US" altLang="zh-CN" sz="2600" b="1" baseline="300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 </a:t>
            </a:r>
            <a:r>
              <a:rPr lang="zh-CN" altLang="en-US" sz="26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在我父的家里有许多住处；若是没有，我就早已告诉你们了。我去原是为你们预备地方去。</a:t>
            </a:r>
          </a:p>
          <a:p>
            <a:r>
              <a:rPr lang="en-US" altLang="zh-CN" sz="2600" b="1" baseline="300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 </a:t>
            </a:r>
            <a:r>
              <a:rPr lang="zh-CN" altLang="en-US" sz="26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我若去为你们预备了地方，就必再来接你们到我那里去，我在那里，叫你们也在那里。</a:t>
            </a:r>
          </a:p>
          <a:p>
            <a:r>
              <a:rPr lang="en-US" altLang="zh-CN" sz="2600" b="1" baseline="300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 </a:t>
            </a:r>
            <a:r>
              <a:rPr lang="zh-CN" altLang="en-US" sz="26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我往那里去，你们知道；那条路，你们也知道（有古卷作：我往那里去，你们知道那条路）。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28600" y="784962"/>
            <a:ext cx="8686800" cy="793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362200" y="13991"/>
            <a:ext cx="4343400" cy="74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约翰福音第</a:t>
            </a:r>
            <a:r>
              <a:rPr lang="en-US" altLang="zh-CN" sz="4400" b="1" kern="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14</a:t>
            </a:r>
            <a:r>
              <a:rPr lang="zh-CN" altLang="en-US" sz="4400" b="1" kern="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章</a:t>
            </a:r>
            <a:endParaRPr lang="en-US" altLang="zh-CN" sz="4400" b="1" kern="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10200" y="1181100"/>
            <a:ext cx="3657599" cy="39395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太</a:t>
            </a:r>
            <a:r>
              <a:rPr lang="en-US" altLang="zh-CN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28:18 </a:t>
            </a:r>
            <a:r>
              <a:rPr lang="zh-CN" altLang="en-US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耶稣进前来，对他们说：天上地下所有的权柄都赐给我了。</a:t>
            </a:r>
            <a:r>
              <a:rPr lang="en-US" altLang="zh-CN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28:19 </a:t>
            </a:r>
            <a:r>
              <a:rPr lang="zh-CN" altLang="en-US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所以，你们要去，使万民作我的门徒，奉父、子、圣灵的名给他们施</a:t>
            </a:r>
            <a:r>
              <a:rPr lang="zh-CN" altLang="en-US" sz="25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洗。</a:t>
            </a:r>
            <a:r>
              <a:rPr lang="en-US" altLang="zh-CN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28:20 </a:t>
            </a:r>
            <a:r>
              <a:rPr lang="zh-CN" altLang="en-US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凡我所吩咐你们的，都教训他们遵守，我就常与你们同在，直到世界的末了。</a:t>
            </a:r>
            <a:endParaRPr lang="en-US" sz="2500" b="1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286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2400" y="876300"/>
            <a:ext cx="53340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CN" sz="2600" b="1" baseline="300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 </a:t>
            </a:r>
            <a:r>
              <a:rPr lang="zh-CN" altLang="en-US" sz="26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你们心里不要忧</a:t>
            </a:r>
            <a:r>
              <a:rPr lang="zh-CN" altLang="en-US" sz="2600" b="1" dirty="0" smtClean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愁（</a:t>
            </a:r>
            <a:r>
              <a:rPr lang="en-US" altLang="zh-CN" sz="26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Let not your heart be troubled</a:t>
            </a:r>
            <a:r>
              <a:rPr lang="zh-CN" altLang="en-US" sz="2600" b="1" dirty="0" smtClean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）；</a:t>
            </a:r>
            <a:r>
              <a:rPr lang="zh-CN" altLang="en-US" sz="26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你们信神，也当信我。</a:t>
            </a:r>
          </a:p>
          <a:p>
            <a:r>
              <a:rPr lang="en-US" altLang="zh-CN" sz="2600" b="1" baseline="300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 </a:t>
            </a:r>
            <a:r>
              <a:rPr lang="zh-CN" altLang="en-US" sz="2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在我父的家里有许多住处；若是没有，我就早已告诉你们了。我去原是为你们预备地方去。</a:t>
            </a:r>
          </a:p>
          <a:p>
            <a:r>
              <a:rPr lang="en-US" altLang="zh-CN" sz="2600" b="1" baseline="300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 </a:t>
            </a:r>
            <a:r>
              <a:rPr lang="zh-CN" altLang="en-US" sz="2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我若去为你们预备了地方，就必再来接你们到我那里去，我在那里，叫你们也在那里。</a:t>
            </a:r>
          </a:p>
          <a:p>
            <a:r>
              <a:rPr lang="en-US" altLang="zh-CN" sz="2600" b="1" baseline="300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 </a:t>
            </a:r>
            <a:r>
              <a:rPr lang="zh-CN" altLang="en-US" sz="26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我往那里去，你们知道；那条路，你们也知道（有古卷作：我往那里去，你们知道那条路）。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28600" y="784962"/>
            <a:ext cx="8686800" cy="793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362200" y="13991"/>
            <a:ext cx="4343400" cy="74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约翰福音第</a:t>
            </a:r>
            <a:r>
              <a:rPr lang="en-US" altLang="zh-CN" sz="4400" b="1" kern="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14</a:t>
            </a:r>
            <a:r>
              <a:rPr lang="zh-CN" altLang="en-US" sz="4400" b="1" kern="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章</a:t>
            </a:r>
            <a:endParaRPr lang="en-US" altLang="zh-CN" sz="4400" b="1" kern="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10200" y="1790700"/>
            <a:ext cx="3657599" cy="278537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约</a:t>
            </a:r>
            <a:r>
              <a:rPr lang="en-US" altLang="zh-CN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20:17 </a:t>
            </a:r>
            <a:r>
              <a:rPr lang="zh-CN" altLang="en-US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耶稣说：不要摸我，因我还没有升上去见我的父。你往我弟兄那里去，告诉他们说，我要升上去见我的父，也是你们的父，见我的神，也是你们的神。</a:t>
            </a:r>
            <a:endParaRPr lang="en-US" sz="2500" b="1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2676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2400" y="876300"/>
            <a:ext cx="53340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CN" sz="2600" b="1" baseline="300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 </a:t>
            </a:r>
            <a:r>
              <a:rPr lang="zh-CN" altLang="en-US" sz="26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你们心里不要忧</a:t>
            </a:r>
            <a:r>
              <a:rPr lang="zh-CN" altLang="en-US" sz="2600" b="1" dirty="0" smtClean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愁（</a:t>
            </a:r>
            <a:r>
              <a:rPr lang="en-US" altLang="zh-CN" sz="26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Let not your heart be troubled</a:t>
            </a:r>
            <a:r>
              <a:rPr lang="zh-CN" altLang="en-US" sz="2600" b="1" dirty="0" smtClean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）；</a:t>
            </a:r>
            <a:r>
              <a:rPr lang="zh-CN" altLang="en-US" sz="26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你们信神，也当信我。</a:t>
            </a:r>
          </a:p>
          <a:p>
            <a:r>
              <a:rPr lang="en-US" altLang="zh-CN" sz="2600" b="1" baseline="300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 </a:t>
            </a:r>
            <a:r>
              <a:rPr lang="zh-CN" altLang="en-US" sz="2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在我父的家里有许多住处；若是没有，我就早已告诉你们了。我去原是为你们预备地方去。</a:t>
            </a:r>
          </a:p>
          <a:p>
            <a:r>
              <a:rPr lang="en-US" altLang="zh-CN" sz="2600" b="1" baseline="300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 </a:t>
            </a:r>
            <a:r>
              <a:rPr lang="zh-CN" altLang="en-US" sz="2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我若去为你们预备了地方，就必再来接你们到我那里去，我在那里，叫你们也在那里。</a:t>
            </a:r>
          </a:p>
          <a:p>
            <a:r>
              <a:rPr lang="en-US" altLang="zh-CN" sz="2600" b="1" baseline="300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 </a:t>
            </a:r>
            <a:r>
              <a:rPr lang="zh-CN" altLang="en-US" sz="26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我往那里去，你们知道；那条路，你们也知道（有古卷作：我往那里去，你们知道那条路）。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28600" y="784962"/>
            <a:ext cx="8686800" cy="793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362200" y="13991"/>
            <a:ext cx="4343400" cy="74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约翰福音第</a:t>
            </a:r>
            <a:r>
              <a:rPr lang="en-US" altLang="zh-CN" sz="4400" b="1" kern="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14</a:t>
            </a:r>
            <a:r>
              <a:rPr lang="zh-CN" altLang="en-US" sz="4400" b="1" kern="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章</a:t>
            </a:r>
            <a:endParaRPr lang="en-US" altLang="zh-CN" sz="4400" b="1" kern="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10200" y="852854"/>
            <a:ext cx="3657599" cy="470898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约</a:t>
            </a:r>
            <a:r>
              <a:rPr lang="en-US" altLang="zh-CN" sz="25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3:12-16</a:t>
            </a:r>
            <a:r>
              <a:rPr lang="zh-CN" altLang="en-US" sz="25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</a:t>
            </a:r>
            <a:r>
              <a:rPr lang="zh-CN" altLang="en-US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对你们说地上的事，你们尚且不信，若说天上的事，如何能信呢</a:t>
            </a:r>
            <a:r>
              <a:rPr lang="zh-CN" altLang="en-US" sz="25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？除</a:t>
            </a:r>
            <a:r>
              <a:rPr lang="zh-CN" altLang="en-US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了从天降</a:t>
            </a:r>
            <a:r>
              <a:rPr lang="zh-CN" altLang="en-US" sz="25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下仍</a:t>
            </a:r>
            <a:r>
              <a:rPr lang="zh-CN" altLang="en-US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旧在天的人子，没有人升过天</a:t>
            </a:r>
            <a:r>
              <a:rPr lang="zh-CN" altLang="en-US" sz="25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。摩</a:t>
            </a:r>
            <a:r>
              <a:rPr lang="zh-CN" altLang="en-US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西在旷野怎样举蛇，人子也必照样被举起来</a:t>
            </a:r>
            <a:r>
              <a:rPr lang="zh-CN" altLang="en-US" sz="25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，叫</a:t>
            </a:r>
            <a:r>
              <a:rPr lang="zh-CN" altLang="en-US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一切信他的都得永</a:t>
            </a:r>
            <a:r>
              <a:rPr lang="zh-CN" altLang="en-US" sz="25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生。神</a:t>
            </a:r>
            <a:r>
              <a:rPr lang="zh-CN" altLang="en-US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爱世人，甚至将他的独生子赐给他们，叫一切信他的，不至灭亡，反得永生。</a:t>
            </a:r>
            <a:endParaRPr lang="en-US" sz="2500" b="1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1023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2400" y="876300"/>
            <a:ext cx="53340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CN" sz="2600" b="1" baseline="300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 </a:t>
            </a:r>
            <a:r>
              <a:rPr lang="zh-CN" altLang="en-US" sz="26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你们心里不要忧愁（</a:t>
            </a:r>
            <a:r>
              <a:rPr lang="en-US" altLang="zh-CN" sz="26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Let not your heart be troubled</a:t>
            </a:r>
            <a:r>
              <a:rPr lang="zh-CN" altLang="en-US" sz="26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）；你们信神，也当信我。</a:t>
            </a:r>
          </a:p>
          <a:p>
            <a:r>
              <a:rPr lang="en-US" altLang="zh-CN" sz="2600" b="1" baseline="300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 </a:t>
            </a:r>
            <a:r>
              <a:rPr lang="zh-CN" altLang="en-US" sz="2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在我父的家里有许多住处；若是没有，我就早已告诉你们了。我去原是为你们预备地方去。</a:t>
            </a:r>
          </a:p>
          <a:p>
            <a:r>
              <a:rPr lang="en-US" altLang="zh-CN" sz="2600" b="1" baseline="300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 </a:t>
            </a:r>
            <a:r>
              <a:rPr lang="zh-CN" altLang="en-US" sz="2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我若去为你们预备了地方，就必再来接你们到我那里去，我在那里，叫你们也在那里。</a:t>
            </a:r>
          </a:p>
          <a:p>
            <a:r>
              <a:rPr lang="en-US" altLang="zh-CN" sz="2600" b="1" baseline="300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 </a:t>
            </a:r>
            <a:r>
              <a:rPr lang="zh-CN" altLang="en-US" sz="26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我往那里去，你们知道；那条路，你们也知道（有古卷作：我往那里去，你们知道那条路）。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28600" y="784962"/>
            <a:ext cx="8686800" cy="793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362200" y="13991"/>
            <a:ext cx="4343400" cy="74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约翰福音第</a:t>
            </a:r>
            <a:r>
              <a:rPr lang="en-US" altLang="zh-CN" sz="4400" b="1" kern="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14</a:t>
            </a:r>
            <a:r>
              <a:rPr lang="zh-CN" altLang="en-US" sz="4400" b="1" kern="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章</a:t>
            </a:r>
            <a:endParaRPr lang="en-US" altLang="zh-CN" sz="4400" b="1" kern="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10200" y="852854"/>
            <a:ext cx="3657599" cy="45243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24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来</a:t>
            </a:r>
            <a:r>
              <a:rPr lang="en-US" altLang="zh-CN" sz="24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7:25 </a:t>
            </a:r>
            <a:r>
              <a:rPr lang="zh-CN" altLang="en-US" sz="24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凡靠着他进到神面前的人，他都能拯救到底；因为他是长远活着，替他们祈求。</a:t>
            </a:r>
            <a:r>
              <a:rPr lang="en-US" altLang="zh-CN" sz="24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7:26 </a:t>
            </a:r>
            <a:r>
              <a:rPr lang="zh-CN" altLang="en-US" sz="24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象这样圣洁、无邪恶、无玷污、远离罪人、高过诸天的大祭司，原是与我们合宜的。</a:t>
            </a:r>
            <a:r>
              <a:rPr lang="en-US" altLang="zh-CN" sz="24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7:27 </a:t>
            </a:r>
            <a:r>
              <a:rPr lang="zh-CN" altLang="en-US" sz="24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他不象那些大祭司，每日必须先为自己的罪，后为百姓的罪献祭；因为他只一次将自己献上，就把这事成全了</a:t>
            </a:r>
            <a:r>
              <a:rPr lang="zh-CN" altLang="en-US" sz="24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sz="2400" b="1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727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2400" y="876300"/>
            <a:ext cx="53340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CN" sz="2600" b="1" baseline="300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5 </a:t>
            </a:r>
            <a:r>
              <a:rPr lang="zh-CN" altLang="en-US" sz="26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多马对他说：主阿，我们不知道你往那里去，怎么知道那条路呢？</a:t>
            </a:r>
          </a:p>
          <a:p>
            <a:r>
              <a:rPr lang="en-US" altLang="zh-CN" sz="2600" b="1" baseline="300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6 </a:t>
            </a:r>
            <a:r>
              <a:rPr lang="zh-CN" altLang="en-US" sz="26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耶稣说我就是道路、真理、生命；若不藉</a:t>
            </a:r>
            <a:r>
              <a:rPr lang="zh-CN" altLang="en-US" sz="2600" b="1" dirty="0" smtClean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着啊我</a:t>
            </a:r>
            <a:r>
              <a:rPr lang="zh-CN" altLang="en-US" sz="26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，没有人能到父那里去。</a:t>
            </a:r>
          </a:p>
          <a:p>
            <a:r>
              <a:rPr lang="en-US" altLang="zh-CN" sz="2600" b="1" baseline="300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7 </a:t>
            </a:r>
            <a:r>
              <a:rPr lang="zh-CN" altLang="en-US" sz="26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你们若认识我，也就认识我的父。从今以后，你们认识他，并且已经看见他。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28600" y="784962"/>
            <a:ext cx="8686800" cy="793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362200" y="13991"/>
            <a:ext cx="4343400" cy="74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约翰福音第</a:t>
            </a:r>
            <a:r>
              <a:rPr lang="en-US" altLang="zh-CN" sz="4400" b="1" kern="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14</a:t>
            </a:r>
            <a:r>
              <a:rPr lang="zh-CN" altLang="en-US" sz="4400" b="1" kern="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章</a:t>
            </a:r>
            <a:endParaRPr lang="en-US" altLang="zh-CN" sz="4400" b="1" kern="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7" name="Picture 2" descr="Image result for jesus with discipl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1"/>
          <a:stretch/>
        </p:blipFill>
        <p:spPr bwMode="auto">
          <a:xfrm>
            <a:off x="5486400" y="1181100"/>
            <a:ext cx="3533775" cy="383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165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锦囊妙计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09900"/>
            <a:ext cx="3225800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4" descr="诸葛亮为何爱用锦囊？一个锦囊妙计，将下属当成工具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95300"/>
            <a:ext cx="3867150" cy="280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669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jamestabor.com/wp-content/uploads/2013/03/LastSupp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3400" y="-114300"/>
            <a:ext cx="10415501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05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2400" y="876300"/>
            <a:ext cx="53340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CN" sz="2600" b="1" baseline="300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 </a:t>
            </a:r>
            <a:r>
              <a:rPr lang="zh-CN" altLang="en-US" sz="2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你们心里不要忧</a:t>
            </a:r>
            <a:r>
              <a:rPr lang="zh-CN" altLang="en-US" sz="2600" b="1" dirty="0" smtClean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愁（</a:t>
            </a:r>
            <a:r>
              <a:rPr lang="en-US" altLang="zh-CN" sz="2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Let not your heart be troubled</a:t>
            </a:r>
            <a:r>
              <a:rPr lang="zh-CN" altLang="en-US" sz="2600" b="1" dirty="0" smtClean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）；</a:t>
            </a:r>
            <a:r>
              <a:rPr lang="zh-CN" altLang="en-US" sz="2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你们信神，也当信我。</a:t>
            </a:r>
          </a:p>
          <a:p>
            <a:r>
              <a:rPr lang="en-US" altLang="zh-CN" sz="2600" b="1" baseline="300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 </a:t>
            </a:r>
            <a:r>
              <a:rPr lang="zh-CN" altLang="en-US" sz="26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在我父的家里有许多住处；若是没有，我就早已告诉你们了。我去原是为你们预备地方去。</a:t>
            </a:r>
          </a:p>
          <a:p>
            <a:r>
              <a:rPr lang="en-US" altLang="zh-CN" sz="2600" b="1" baseline="300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 </a:t>
            </a:r>
            <a:r>
              <a:rPr lang="zh-CN" altLang="en-US" sz="26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我若去为你们预备了地方，就必再来接你们到我那里去，我在那里，叫你们也在那里。</a:t>
            </a:r>
          </a:p>
          <a:p>
            <a:r>
              <a:rPr lang="en-US" altLang="zh-CN" sz="2600" b="1" baseline="300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 </a:t>
            </a:r>
            <a:r>
              <a:rPr lang="zh-CN" altLang="en-US" sz="26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我往那里去，你们知道；那条路，你们也知道（有古卷作：我往那里去，你们知道那条路）。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28600" y="784962"/>
            <a:ext cx="8686800" cy="793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362200" y="13991"/>
            <a:ext cx="4343400" cy="74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约翰福音第</a:t>
            </a:r>
            <a:r>
              <a:rPr lang="en-US" altLang="zh-CN" sz="4400" b="1" kern="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14</a:t>
            </a:r>
            <a:r>
              <a:rPr lang="zh-CN" altLang="en-US" sz="4400" b="1" kern="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章</a:t>
            </a:r>
            <a:endParaRPr lang="en-US" altLang="zh-CN" sz="4400" b="1" kern="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026" name="Picture 2" descr="Image result for jesus with discipl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1"/>
          <a:stretch/>
        </p:blipFill>
        <p:spPr bwMode="auto">
          <a:xfrm>
            <a:off x="5486400" y="1181100"/>
            <a:ext cx="3533775" cy="383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610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2400" y="876300"/>
            <a:ext cx="53340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CN" sz="2600" b="1" baseline="300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 </a:t>
            </a:r>
            <a:r>
              <a:rPr lang="zh-CN" altLang="en-US" sz="2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你们心里不要忧</a:t>
            </a:r>
            <a:r>
              <a:rPr lang="zh-CN" altLang="en-US" sz="2600" b="1" dirty="0" smtClean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愁（</a:t>
            </a:r>
            <a:r>
              <a:rPr lang="en-US" altLang="zh-CN" sz="2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Let not your heart be troubled</a:t>
            </a:r>
            <a:r>
              <a:rPr lang="zh-CN" altLang="en-US" sz="2600" b="1" dirty="0" smtClean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）；</a:t>
            </a:r>
            <a:r>
              <a:rPr lang="zh-CN" altLang="en-US" sz="2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你们信神，也当信我。</a:t>
            </a:r>
          </a:p>
          <a:p>
            <a:r>
              <a:rPr lang="en-US" altLang="zh-CN" sz="2600" b="1" baseline="300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 </a:t>
            </a:r>
            <a:r>
              <a:rPr lang="zh-CN" altLang="en-US" sz="26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在我父的家里有许多住处；若是没有，我就早已告诉你们了。我去原是为你们预备地方去。</a:t>
            </a:r>
          </a:p>
          <a:p>
            <a:r>
              <a:rPr lang="en-US" altLang="zh-CN" sz="2600" b="1" baseline="300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 </a:t>
            </a:r>
            <a:r>
              <a:rPr lang="zh-CN" altLang="en-US" sz="26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我若去为你们预备了地方，就必再来接你们到我那里去，我在那里，叫你们也在那里。</a:t>
            </a:r>
          </a:p>
          <a:p>
            <a:r>
              <a:rPr lang="en-US" altLang="zh-CN" sz="2600" b="1" baseline="300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 </a:t>
            </a:r>
            <a:r>
              <a:rPr lang="zh-CN" altLang="en-US" sz="26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我往那里去，你们知道；那条路，你们也知道（有古卷作：我往那里去，你们知道那条路）。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28600" y="784962"/>
            <a:ext cx="8686800" cy="793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362200" y="13991"/>
            <a:ext cx="4343400" cy="74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约翰福音第</a:t>
            </a:r>
            <a:r>
              <a:rPr lang="en-US" altLang="zh-CN" sz="4400" b="1" kern="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14</a:t>
            </a:r>
            <a:r>
              <a:rPr lang="zh-CN" altLang="en-US" sz="4400" b="1" kern="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章</a:t>
            </a:r>
            <a:endParaRPr lang="en-US" altLang="zh-CN" sz="4400" b="1" kern="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10200" y="1181100"/>
            <a:ext cx="3657599" cy="39395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约</a:t>
            </a:r>
            <a:r>
              <a:rPr lang="en-US" altLang="zh-CN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1:29 </a:t>
            </a:r>
            <a:r>
              <a:rPr lang="zh-CN" altLang="en-US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次日，约翰看见耶稣来到他那里，就说：「看哪，神的羔羊，除去（或译：背负）世人罪孽的</a:t>
            </a:r>
            <a:r>
              <a:rPr lang="zh-CN" altLang="en-US" sz="25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！</a:t>
            </a:r>
            <a:endParaRPr lang="en-US" altLang="zh-CN" sz="2500" b="1" dirty="0" smtClean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CN" altLang="en-US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林</a:t>
            </a:r>
            <a:r>
              <a:rPr lang="zh-CN" altLang="en-US" sz="25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后</a:t>
            </a:r>
            <a:r>
              <a:rPr lang="en-US" altLang="zh-CN" sz="25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5:19 </a:t>
            </a:r>
            <a:r>
              <a:rPr lang="zh-CN" altLang="en-US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这就是神在基督里，叫世人与自己和好，不将他们的过犯归到他们身上，并且将这和好的道理託付了我们。</a:t>
            </a:r>
            <a:endParaRPr lang="en-US" sz="2500" b="1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748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2400" y="876300"/>
            <a:ext cx="53340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CN" sz="2600" b="1" baseline="300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 </a:t>
            </a:r>
            <a:r>
              <a:rPr lang="zh-CN" altLang="en-US" sz="2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你们心里不要忧</a:t>
            </a:r>
            <a:r>
              <a:rPr lang="zh-CN" altLang="en-US" sz="2600" b="1" dirty="0" smtClean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愁（</a:t>
            </a:r>
            <a:r>
              <a:rPr lang="en-US" altLang="zh-CN" sz="2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Let not your heart be troubled</a:t>
            </a:r>
            <a:r>
              <a:rPr lang="zh-CN" altLang="en-US" sz="2600" b="1" dirty="0" smtClean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）；</a:t>
            </a:r>
            <a:r>
              <a:rPr lang="zh-CN" altLang="en-US" sz="2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你们信神，也当信我。</a:t>
            </a:r>
          </a:p>
          <a:p>
            <a:r>
              <a:rPr lang="en-US" altLang="zh-CN" sz="2600" b="1" baseline="300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 </a:t>
            </a:r>
            <a:r>
              <a:rPr lang="zh-CN" altLang="en-US" sz="26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在我父的家里有许多住处；若是没有，我就早已告诉你们了。我去原是为你们预备地方去。</a:t>
            </a:r>
          </a:p>
          <a:p>
            <a:r>
              <a:rPr lang="en-US" altLang="zh-CN" sz="2600" b="1" baseline="300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 </a:t>
            </a:r>
            <a:r>
              <a:rPr lang="zh-CN" altLang="en-US" sz="26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我若去为你们预备了地方，就必再来接你们到我那里去，我在那里，叫你们也在那里。</a:t>
            </a:r>
          </a:p>
          <a:p>
            <a:r>
              <a:rPr lang="en-US" altLang="zh-CN" sz="2600" b="1" baseline="300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 </a:t>
            </a:r>
            <a:r>
              <a:rPr lang="zh-CN" altLang="en-US" sz="26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我往那里去，你们知道；那条路，你们也知道（有古卷作：我往那里去，你们知道那条路）。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28600" y="784962"/>
            <a:ext cx="8686800" cy="793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362200" y="13991"/>
            <a:ext cx="4343400" cy="74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约翰福音第</a:t>
            </a:r>
            <a:r>
              <a:rPr lang="en-US" altLang="zh-CN" sz="4400" b="1" kern="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14</a:t>
            </a:r>
            <a:r>
              <a:rPr lang="zh-CN" altLang="en-US" sz="4400" b="1" kern="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章</a:t>
            </a:r>
            <a:endParaRPr lang="en-US" altLang="zh-CN" sz="4400" b="1" kern="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10200" y="852854"/>
            <a:ext cx="3657599" cy="48936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西</a:t>
            </a:r>
            <a:r>
              <a:rPr lang="en-US" altLang="zh-CN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1:15 </a:t>
            </a:r>
            <a:r>
              <a:rPr lang="zh-CN" altLang="en-US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爱子是那不能看见之神的象，是首生的，在一切被造的以先。</a:t>
            </a:r>
            <a:r>
              <a:rPr lang="en-US" altLang="zh-CN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1:16 </a:t>
            </a:r>
            <a:r>
              <a:rPr lang="zh-CN" altLang="en-US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因为万有都是靠他造的，无论是天上的，地上的；能看见的，不能看见的；或是有位的，主治的，执政的，掌权的；一概都是藉着他造的，又是为他造的。</a:t>
            </a:r>
            <a:r>
              <a:rPr lang="en-US" altLang="zh-CN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1:17 </a:t>
            </a:r>
            <a:r>
              <a:rPr lang="zh-CN" altLang="en-US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他在万有之先；万有也靠他而立。</a:t>
            </a:r>
            <a:endParaRPr lang="en-US" sz="2500" b="1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152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2400" y="876300"/>
            <a:ext cx="53340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CN" sz="2600" b="1" baseline="300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 </a:t>
            </a:r>
            <a:r>
              <a:rPr lang="zh-CN" altLang="en-US" sz="2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你们心里不要忧</a:t>
            </a:r>
            <a:r>
              <a:rPr lang="zh-CN" altLang="en-US" sz="2600" b="1" dirty="0" smtClean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愁（</a:t>
            </a:r>
            <a:r>
              <a:rPr lang="en-US" altLang="zh-CN" sz="2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Let not your heart be troubled</a:t>
            </a:r>
            <a:r>
              <a:rPr lang="zh-CN" altLang="en-US" sz="2600" b="1" dirty="0" smtClean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）；</a:t>
            </a:r>
            <a:r>
              <a:rPr lang="zh-CN" altLang="en-US" sz="2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你们信神，也当信我。</a:t>
            </a:r>
          </a:p>
          <a:p>
            <a:r>
              <a:rPr lang="en-US" altLang="zh-CN" sz="2600" b="1" baseline="300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 </a:t>
            </a:r>
            <a:r>
              <a:rPr lang="zh-CN" altLang="en-US" sz="26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在我父的家里有许多住处；若是没有，我就早已告诉你们了。我去原是为你们预备地方去。</a:t>
            </a:r>
          </a:p>
          <a:p>
            <a:r>
              <a:rPr lang="en-US" altLang="zh-CN" sz="2600" b="1" baseline="300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 </a:t>
            </a:r>
            <a:r>
              <a:rPr lang="zh-CN" altLang="en-US" sz="26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我若去为你们预备了地方，就必再来接你们到我那里去，我在那里，叫你们也在那里。</a:t>
            </a:r>
          </a:p>
          <a:p>
            <a:r>
              <a:rPr lang="en-US" altLang="zh-CN" sz="2600" b="1" baseline="300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 </a:t>
            </a:r>
            <a:r>
              <a:rPr lang="zh-CN" altLang="en-US" sz="26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我往那里去，你们知道；那条路，你们也知道（有古卷作：我往那里去，你们知道那条路）。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28600" y="784962"/>
            <a:ext cx="8686800" cy="793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362200" y="13991"/>
            <a:ext cx="4343400" cy="74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约翰福音第</a:t>
            </a:r>
            <a:r>
              <a:rPr lang="en-US" altLang="zh-CN" sz="4400" b="1" kern="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14</a:t>
            </a:r>
            <a:r>
              <a:rPr lang="zh-CN" altLang="en-US" sz="4400" b="1" kern="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章</a:t>
            </a:r>
            <a:endParaRPr lang="en-US" altLang="zh-CN" sz="4400" b="1" kern="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10200" y="852854"/>
            <a:ext cx="3657599" cy="432426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西</a:t>
            </a:r>
            <a:r>
              <a:rPr lang="en-US" altLang="zh-CN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1:18 </a:t>
            </a:r>
            <a:r>
              <a:rPr lang="zh-CN" altLang="en-US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他也是教会全体之首。他是元始，是从死里首先复生的，使他可以在凡事上居首位。</a:t>
            </a:r>
            <a:r>
              <a:rPr lang="en-US" altLang="zh-CN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1:19 </a:t>
            </a:r>
            <a:r>
              <a:rPr lang="zh-CN" altLang="en-US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因为父喜欢叫一切的丰盛在他里面居住。</a:t>
            </a:r>
            <a:r>
              <a:rPr lang="en-US" altLang="zh-CN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1:20 </a:t>
            </a:r>
            <a:r>
              <a:rPr lang="zh-CN" altLang="en-US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既然藉着他在十字架上所流的血成就了和平，便藉着他叫万有</a:t>
            </a:r>
            <a:r>
              <a:rPr lang="en-US" altLang="zh-CN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―</a:t>
            </a:r>
            <a:r>
              <a:rPr lang="zh-CN" altLang="en-US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无论是地上的、天上的</a:t>
            </a:r>
            <a:r>
              <a:rPr lang="en-US" altLang="zh-CN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―</a:t>
            </a:r>
            <a:r>
              <a:rPr lang="zh-CN" altLang="en-US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都与自己和好了</a:t>
            </a:r>
            <a:r>
              <a:rPr lang="zh-CN" altLang="en-US" sz="25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sz="2500" b="1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296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2400" y="876300"/>
            <a:ext cx="53340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CN" sz="2600" b="1" baseline="300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 </a:t>
            </a:r>
            <a:r>
              <a:rPr lang="zh-CN" altLang="en-US" sz="2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你们心里不要忧</a:t>
            </a:r>
            <a:r>
              <a:rPr lang="zh-CN" altLang="en-US" sz="2600" b="1" dirty="0" smtClean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愁（</a:t>
            </a:r>
            <a:r>
              <a:rPr lang="en-US" altLang="zh-CN" sz="2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Let not your heart be troubled</a:t>
            </a:r>
            <a:r>
              <a:rPr lang="zh-CN" altLang="en-US" sz="2600" b="1" dirty="0" smtClean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）；</a:t>
            </a:r>
            <a:r>
              <a:rPr lang="zh-CN" altLang="en-US" sz="2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你们信神，也当信我。</a:t>
            </a:r>
          </a:p>
          <a:p>
            <a:r>
              <a:rPr lang="en-US" altLang="zh-CN" sz="2600" b="1" baseline="300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 </a:t>
            </a:r>
            <a:r>
              <a:rPr lang="zh-CN" altLang="en-US" sz="26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在我父的家里有许多住处；若是没有，我就早已告诉你们了。我去原是为你们预备地方去。</a:t>
            </a:r>
          </a:p>
          <a:p>
            <a:r>
              <a:rPr lang="en-US" altLang="zh-CN" sz="2600" b="1" baseline="300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 </a:t>
            </a:r>
            <a:r>
              <a:rPr lang="zh-CN" altLang="en-US" sz="26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我若去为你们预备了地方，就必再来接你们到我那里去，我在那里，叫你们也在那里。</a:t>
            </a:r>
          </a:p>
          <a:p>
            <a:r>
              <a:rPr lang="en-US" altLang="zh-CN" sz="2600" b="1" baseline="300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 </a:t>
            </a:r>
            <a:r>
              <a:rPr lang="zh-CN" altLang="en-US" sz="26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我往那里去，你们知道；那条路，你们也知道（有古卷作：我往那里去，你们知道那条路）。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28600" y="784962"/>
            <a:ext cx="8686800" cy="793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362200" y="13991"/>
            <a:ext cx="4343400" cy="74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约翰福音第</a:t>
            </a:r>
            <a:r>
              <a:rPr lang="en-US" altLang="zh-CN" sz="4400" b="1" kern="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14</a:t>
            </a:r>
            <a:r>
              <a:rPr lang="zh-CN" altLang="en-US" sz="4400" b="1" kern="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章</a:t>
            </a:r>
            <a:endParaRPr lang="en-US" altLang="zh-CN" sz="4400" b="1" kern="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10200" y="852854"/>
            <a:ext cx="3657599" cy="432426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25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西</a:t>
            </a:r>
            <a:r>
              <a:rPr lang="en-US" altLang="zh-CN" sz="25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1:21 </a:t>
            </a:r>
            <a:r>
              <a:rPr lang="zh-CN" altLang="en-US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你们从前与神隔绝，因着恶行，心里与他为</a:t>
            </a:r>
            <a:r>
              <a:rPr lang="zh-CN" altLang="en-US" sz="25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敌 </a:t>
            </a:r>
            <a:r>
              <a:rPr lang="en-US" altLang="zh-CN" sz="2500" b="1" dirty="0" smtClean="0">
                <a:solidFill>
                  <a:prstClr val="black"/>
                </a:solidFill>
                <a:latin typeface="Calibri" panose="020F0502020204030204" pitchFamily="34" charset="0"/>
                <a:ea typeface="DFKai-SB" panose="03000509000000000000" pitchFamily="65" charset="-120"/>
              </a:rPr>
              <a:t>(</a:t>
            </a:r>
            <a:r>
              <a:rPr lang="en-US" altLang="zh-CN" sz="2500" b="1" dirty="0">
                <a:solidFill>
                  <a:prstClr val="black"/>
                </a:solidFill>
                <a:latin typeface="Calibri" panose="020F0502020204030204" pitchFamily="34" charset="0"/>
                <a:ea typeface="DFKai-SB" panose="03000509000000000000" pitchFamily="65" charset="-120"/>
              </a:rPr>
              <a:t>once were alienated and enemies in your mind  </a:t>
            </a:r>
            <a:r>
              <a:rPr lang="en-US" altLang="zh-CN" sz="2500" b="1" dirty="0" smtClean="0">
                <a:solidFill>
                  <a:prstClr val="black"/>
                </a:solidFill>
                <a:latin typeface="Calibri" panose="020F0502020204030204" pitchFamily="34" charset="0"/>
                <a:ea typeface="DFKai-SB" panose="03000509000000000000" pitchFamily="65" charset="-120"/>
              </a:rPr>
              <a:t>by </a:t>
            </a:r>
            <a:r>
              <a:rPr lang="en-US" altLang="zh-CN" sz="2500" b="1" dirty="0">
                <a:solidFill>
                  <a:prstClr val="black"/>
                </a:solidFill>
                <a:latin typeface="Calibri" panose="020F0502020204030204" pitchFamily="34" charset="0"/>
                <a:ea typeface="DFKai-SB" panose="03000509000000000000" pitchFamily="65" charset="-120"/>
              </a:rPr>
              <a:t>wicked works)</a:t>
            </a:r>
            <a:r>
              <a:rPr lang="zh-CN" altLang="en-US" sz="25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en-US" altLang="zh-CN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1:22 </a:t>
            </a:r>
            <a:r>
              <a:rPr lang="zh-CN" altLang="en-US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但如今他藉着基督的肉身受死，叫你们与自己和好，都成了圣洁，没有瑕疵，无可责备，把你们引到自己面前。</a:t>
            </a:r>
            <a:endParaRPr lang="en-US" sz="2500" b="1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7903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2400" y="876300"/>
            <a:ext cx="53340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zh-CN" sz="2600" b="1" baseline="300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 </a:t>
            </a:r>
            <a:r>
              <a:rPr lang="zh-CN" altLang="en-US" sz="2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你们心里不要忧</a:t>
            </a:r>
            <a:r>
              <a:rPr lang="zh-CN" altLang="en-US" sz="2600" b="1" dirty="0" smtClean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愁（</a:t>
            </a:r>
            <a:r>
              <a:rPr lang="en-US" altLang="zh-CN" sz="2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Let not your heart be troubled</a:t>
            </a:r>
            <a:r>
              <a:rPr lang="zh-CN" altLang="en-US" sz="2600" b="1" dirty="0" smtClean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）；</a:t>
            </a:r>
            <a:r>
              <a:rPr lang="zh-CN" altLang="en-US" sz="2600" b="1" dirty="0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你们信神，也当信我。</a:t>
            </a:r>
          </a:p>
          <a:p>
            <a:r>
              <a:rPr lang="en-US" altLang="zh-CN" sz="2600" b="1" baseline="300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 </a:t>
            </a:r>
            <a:r>
              <a:rPr lang="zh-CN" altLang="en-US" sz="26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在我父的家里有许多住处；若是没有，我就早已告诉你们了。我去原是为你们预备地方去。</a:t>
            </a:r>
          </a:p>
          <a:p>
            <a:r>
              <a:rPr lang="en-US" altLang="zh-CN" sz="2600" b="1" baseline="300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 </a:t>
            </a:r>
            <a:r>
              <a:rPr lang="zh-CN" altLang="en-US" sz="26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我若去为你们预备了地方，就必再来接你们到我那里去，我在那里，叫你们也在那里。</a:t>
            </a:r>
          </a:p>
          <a:p>
            <a:r>
              <a:rPr lang="en-US" altLang="zh-CN" sz="2600" b="1" baseline="30000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 </a:t>
            </a:r>
            <a:r>
              <a:rPr lang="zh-CN" altLang="en-US" sz="2600" b="1" dirty="0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我往那里去，你们知道；那条路，你们也知道（有古卷作：我往那里去，你们知道那条路）。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28600" y="784962"/>
            <a:ext cx="8686800" cy="793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362200" y="13991"/>
            <a:ext cx="4343400" cy="74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defRPr/>
            </a:pPr>
            <a:r>
              <a:rPr lang="zh-CN" altLang="en-US" sz="4400" b="1" kern="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约翰福音第</a:t>
            </a:r>
            <a:r>
              <a:rPr lang="en-US" altLang="zh-CN" sz="4400" b="1" kern="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14</a:t>
            </a:r>
            <a:r>
              <a:rPr lang="zh-CN" altLang="en-US" sz="4400" b="1" kern="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章</a:t>
            </a:r>
            <a:endParaRPr lang="en-US" altLang="zh-CN" sz="4400" b="1" kern="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10200" y="852854"/>
            <a:ext cx="3657599" cy="470898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罗</a:t>
            </a:r>
            <a:r>
              <a:rPr lang="en-US" altLang="zh-CN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8:19 </a:t>
            </a:r>
            <a:r>
              <a:rPr lang="zh-CN" altLang="en-US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受造之物切望等候神的众子显出来。</a:t>
            </a:r>
            <a:r>
              <a:rPr lang="en-US" altLang="zh-CN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8:20 </a:t>
            </a:r>
            <a:r>
              <a:rPr lang="zh-CN" altLang="en-US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因为受造之物服在虚空之下，不是自己愿意，乃是因那叫他如此的。</a:t>
            </a:r>
            <a:r>
              <a:rPr lang="en-US" altLang="zh-CN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8:21 </a:t>
            </a:r>
            <a:r>
              <a:rPr lang="zh-CN" altLang="en-US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但受造之物仍然指望脱离败坏的辖制，得享（享：原文是入）神儿女自由的荣耀。</a:t>
            </a:r>
            <a:r>
              <a:rPr lang="en-US" altLang="zh-CN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8:22 </a:t>
            </a:r>
            <a:r>
              <a:rPr lang="zh-CN" altLang="en-US" sz="2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我们知道一切受造之物一同歎息、劳苦，直到如今。</a:t>
            </a:r>
            <a:endParaRPr lang="en-US" sz="2500" b="1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317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50CF762AE7594886EEB61DBC512435" ma:contentTypeVersion="0" ma:contentTypeDescription="Create a new document." ma:contentTypeScope="" ma:versionID="d8f4c1aefbd99dc43b46264d915c264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3b2ae8c724367d98fccaf8422d7d00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52B9B8-93E2-4F8F-A3C9-6BBB1E6A3A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FB2B2A4-126B-415D-A354-09C5383CC56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AC81CD9-92C6-4D41-8D46-FA2ED403C9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2335</TotalTime>
  <Words>2603</Words>
  <Application>Microsoft Office PowerPoint</Application>
  <PresentationFormat>On-screen Show (16:10)</PresentationFormat>
  <Paragraphs>67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DFKai-SB</vt:lpstr>
      <vt:lpstr>Microsoft YaHei</vt:lpstr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YZ</dc:creator>
  <cp:lastModifiedBy>Zhao, Yan [CHEM]</cp:lastModifiedBy>
  <cp:revision>321</cp:revision>
  <dcterms:created xsi:type="dcterms:W3CDTF">2012-03-04T20:46:38Z</dcterms:created>
  <dcterms:modified xsi:type="dcterms:W3CDTF">2016-10-03T02:05:10Z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0x0101009650CF762AE7594886EEB61DBC512435</vt:lpwstr>
  </property>
</Properties>
</file>