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44" r:id="rId5"/>
    <p:sldMasterId id="2147483768" r:id="rId6"/>
  </p:sldMasterIdLst>
  <p:notesMasterIdLst>
    <p:notesMasterId r:id="rId25"/>
  </p:notesMasterIdLst>
  <p:sldIdLst>
    <p:sldId id="492" r:id="rId7"/>
    <p:sldId id="542" r:id="rId8"/>
    <p:sldId id="543" r:id="rId9"/>
    <p:sldId id="544" r:id="rId10"/>
    <p:sldId id="541" r:id="rId11"/>
    <p:sldId id="532" r:id="rId12"/>
    <p:sldId id="501" r:id="rId13"/>
    <p:sldId id="530" r:id="rId14"/>
    <p:sldId id="531" r:id="rId15"/>
    <p:sldId id="545" r:id="rId16"/>
    <p:sldId id="546" r:id="rId17"/>
    <p:sldId id="538" r:id="rId18"/>
    <p:sldId id="535" r:id="rId19"/>
    <p:sldId id="539" r:id="rId20"/>
    <p:sldId id="540" r:id="rId21"/>
    <p:sldId id="537" r:id="rId22"/>
    <p:sldId id="487" r:id="rId23"/>
    <p:sldId id="491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04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7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0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0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0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6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49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38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80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57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46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3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74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42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6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5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.jpe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23900"/>
            <a:ext cx="82638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人活着不是单靠食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7000" b="1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7000" b="1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7000" b="1" dirty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572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耶稣就对他们说：我父做事直到如今，我也做事。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所以犹太人越发想要杀他；因他不但犯了安息日，并且称神为他的父，将自己和神当作平等。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5:19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耶稣对他们说：我实实在在的告诉你们，子凭着自己不能做甚么，唯有看见父所做的，子才能做；父所做的事，子也照样做。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基督的榜样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543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14:10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我在父里面，父在我里面，你不信么？我对你们所说的话，不是凭着自己说的，乃是住在我里面的父做他自己的事。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14:11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你们当信我，我在父里面，父在我里面；即或不信，也当因我所做的事信我。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我实实在在的告诉你们，我所做的事，信我的人也要做，并且要做比这更大的事，因为我往父那里去。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基督的榜样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737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334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你们要常在我里面，我也常在你们里面。枝子若不常在葡萄树上，自己就不能结果子；你们若不常在我里面，也是这样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5792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葡萄树与枝子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57300"/>
            <a:ext cx="355427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6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33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我是葡萄树，你们是枝子。常在我里面的，我也常在他里面，这人就多结果子；因为离了我，你们就不能做甚么。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人若不常在我里面，就象枝子丢在外面枯乾，人拾起来，扔在火里烧了。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57300"/>
            <a:ext cx="3554276" cy="4273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5792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葡萄树与枝子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046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334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你们若常在我里面，我的话也常在你们里面，凡你们所愿意的，祈求，就给你们成就。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你们多结果子，我父就因此得荣耀，你们也就是我的门徒了。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57300"/>
            <a:ext cx="3554276" cy="4273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5792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葡萄树与枝子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649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334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15:9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我爱你们，正如父爱我一样；你们要常在我的爱里。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15:10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你们若遵守我的命令，就常在我的爱里，正如我遵守了我父的命令，常在他的爱里。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57300"/>
            <a:ext cx="3554276" cy="4273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5792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葡萄树与枝子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332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结实百倍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在好土里的，就是人听了道，持守在诚实善良的心里，并且忍耐着结实。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http://distantshores.org/images/rg/42/42_Lk_08_02_R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r="23934"/>
          <a:stretch/>
        </p:blipFill>
        <p:spPr bwMode="auto">
          <a:xfrm>
            <a:off x="5918200" y="1237251"/>
            <a:ext cx="28956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3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又有落在好土里的，就结实，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有一百倍的，有六十倍的，有叁十倍的。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撒在好地上的，就是人听道明白了，后来结实，有一百倍的，有六十倍的，有叁十倍的。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://distantshores.org/images/rg/42/42_Lk_08_02_R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r="23934"/>
          <a:stretch/>
        </p:blipFill>
        <p:spPr bwMode="auto">
          <a:xfrm>
            <a:off x="5918200" y="1237251"/>
            <a:ext cx="28956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又有落在好土里的，就发生长大，结实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有叁十倍的，有六十倍的，有一百倍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  <a:endParaRPr lang="en-US" altLang="zh-CN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4:20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那撒在好地上的，就是人听道，又领受，并且结实，有叁十倍的，有六十倍的，有一百倍的。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://distantshores.org/images/rg/42/42_Lk_08_02_R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r="23934"/>
          <a:stretch/>
        </p:blipFill>
        <p:spPr bwMode="auto">
          <a:xfrm>
            <a:off x="5918200" y="1237251"/>
            <a:ext cx="28956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1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好土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里的，就是人听了道，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持守在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诚实善良的心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里，并且忍耐着结实。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4" descr="http://www.truthinlove.com/gallery/parable_sower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 bwMode="auto">
          <a:xfrm>
            <a:off x="5754606" y="4076700"/>
            <a:ext cx="3321539" cy="1295400"/>
          </a:xfrm>
          <a:prstGeom prst="rect">
            <a:avLst/>
          </a:prstGeom>
          <a:solidFill>
            <a:schemeClr val="tx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375" y="1233589"/>
            <a:ext cx="3048000" cy="2694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9733" y="2178903"/>
            <a:ext cx="146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2400" b="1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心相信的谎言</a:t>
            </a:r>
            <a:endParaRPr lang="en-US" sz="2400" b="1" dirty="0">
              <a:solidFill>
                <a:prstClr val="white">
                  <a:lumMod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189314"/>
            <a:ext cx="157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2400" b="1" dirty="0" smtClean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心相信的真理</a:t>
            </a:r>
            <a:endParaRPr lang="en-US" sz="2400" b="1" dirty="0">
              <a:solidFill>
                <a:srgbClr val="33CC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1404484"/>
            <a:ext cx="626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prstClr val="white">
                    <a:lumMod val="7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500" b="1" dirty="0">
              <a:solidFill>
                <a:prstClr val="white">
                  <a:lumMod val="7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3174" y="1399279"/>
            <a:ext cx="626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5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57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持守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在诚实善良的心里，并且忍耐着结实。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Inline 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1233128"/>
            <a:ext cx="3276600" cy="4340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8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持守在诚实善良的心里，并且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忍耐着结实。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s://quietplace4prayer.files.wordpress.com/2010/11/photostogo-350926grapesl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96" y="1257300"/>
            <a:ext cx="2697361" cy="40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0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079" y="731588"/>
            <a:ext cx="20594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2398079" y="2052220"/>
            <a:ext cx="914400" cy="4572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30" name="Picture 6" descr="http://www.cliparthut.com/clip-arts/355/i-am-the-vine-you-are-branches-3556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704850"/>
            <a:ext cx="5238747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8181">
            <a:off x="3475894" y="2340905"/>
            <a:ext cx="2366180" cy="23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989">
            <a:off x="2937621" y="1091395"/>
            <a:ext cx="1520598" cy="15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7379">
            <a:off x="5528324" y="166989"/>
            <a:ext cx="3613512" cy="36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90">
            <a:off x="620791" y="2989525"/>
            <a:ext cx="2264923" cy="22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school.pepperdine.edu/studentblog/wp-content/uploads/2013/11/red-heart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14300"/>
            <a:ext cx="1082584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52500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3048000" y="20193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09800" y="3518236"/>
            <a:ext cx="10515600" cy="10156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6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啥</a:t>
            </a:r>
            <a:r>
              <a:rPr lang="zh-CN" altLang="en-US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那么难？</a:t>
            </a:r>
            <a:endParaRPr lang="en-US" altLang="zh-CN" sz="6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06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到了第六个月，天使加百列奉神的差遣往加利利的一座城去，这城名叫拿撒勒，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到一个童女那里，是已经许配大卫家的一个人，名叫约瑟。童女的名字叫马利亚；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天使进去，对他说：蒙大恩的女子，我问你安，主和你同在了！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1:29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马利亚因这话就很惊慌，又反复思想这样问安是甚么意思。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5792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马利亚的例子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2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天使对他说：马利亚，不要怕！你在神面前已经蒙恩了。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你要怀孕生子，可以给他起名叫耶稣。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他要为大，称为至高者的儿子；主神要把他祖大卫的位给他。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他要作雅各家的王，直到永远；他的国也没有穷尽。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25792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马利亚的例子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458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马利亚对天使说：我没有出嫁，怎么有这事呢？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天使回答说：圣灵要临到你身上，至高者的能力要荫庇你，因此所要生的圣者必称为神的儿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况且你的亲戚以利沙伯，在年老的时候也怀了男胎，就是那素来称为不生育的，现在有孕六个月了。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因为，出于神的话，没有一句不带能力的。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25792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马利亚的例子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49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E7E33A-768C-4DE3-B8B7-8F053A7CE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2848</TotalTime>
  <Words>740</Words>
  <Application>Microsoft Macintosh PowerPoint</Application>
  <PresentationFormat>On-screen Show (16:10)</PresentationFormat>
  <Paragraphs>48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230</cp:revision>
  <dcterms:created xsi:type="dcterms:W3CDTF">2011-09-04T18:01:24Z</dcterms:created>
  <dcterms:modified xsi:type="dcterms:W3CDTF">2015-11-01T18:18:01Z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