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  <p:sldMasterId id="2147483756" r:id="rId6"/>
  </p:sldMasterIdLst>
  <p:notesMasterIdLst>
    <p:notesMasterId r:id="rId33"/>
  </p:notesMasterIdLst>
  <p:sldIdLst>
    <p:sldId id="492" r:id="rId7"/>
    <p:sldId id="570" r:id="rId8"/>
    <p:sldId id="568" r:id="rId9"/>
    <p:sldId id="567" r:id="rId10"/>
    <p:sldId id="571" r:id="rId11"/>
    <p:sldId id="560" r:id="rId12"/>
    <p:sldId id="561" r:id="rId13"/>
    <p:sldId id="562" r:id="rId14"/>
    <p:sldId id="552" r:id="rId15"/>
    <p:sldId id="553" r:id="rId16"/>
    <p:sldId id="527" r:id="rId17"/>
    <p:sldId id="547" r:id="rId18"/>
    <p:sldId id="548" r:id="rId19"/>
    <p:sldId id="549" r:id="rId20"/>
    <p:sldId id="550" r:id="rId21"/>
    <p:sldId id="525" r:id="rId22"/>
    <p:sldId id="543" r:id="rId23"/>
    <p:sldId id="501" r:id="rId24"/>
    <p:sldId id="545" r:id="rId25"/>
    <p:sldId id="555" r:id="rId26"/>
    <p:sldId id="557" r:id="rId27"/>
    <p:sldId id="556" r:id="rId28"/>
    <p:sldId id="558" r:id="rId29"/>
    <p:sldId id="559" r:id="rId30"/>
    <p:sldId id="541" r:id="rId31"/>
    <p:sldId id="572" r:id="rId3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6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06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4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5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1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1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18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8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55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80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10/18/2015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1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7000" b="1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7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079" y="731588"/>
            <a:ext cx="20594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2398079" y="2052220"/>
            <a:ext cx="914400" cy="45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www.cliparthut.com/clip-arts/355/i-am-the-vine-you-are-branches-3556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04850"/>
            <a:ext cx="5238747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8181">
            <a:off x="3475894" y="2340905"/>
            <a:ext cx="2366180" cy="23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89">
            <a:off x="2937621" y="1091395"/>
            <a:ext cx="1520598" cy="1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379">
            <a:off x="5528324" y="166989"/>
            <a:ext cx="3613512" cy="36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cdn3.iconfinder.com/data/icons/pyconic-icons-1-2/512/heart-outline-512.pn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790">
            <a:off x="620791" y="2989525"/>
            <a:ext cx="2264923" cy="22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0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心的获得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1184850"/>
            <a:ext cx="4419600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2:19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我因律法，就向律法死了，叫我可以向神活着。</a:t>
            </a:r>
            <a:r>
              <a:rPr lang="en-US" altLang="zh-CN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2:20 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我已经与基督同钉十字架，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现在活着的不再是我，乃是基督在我里面活着</a:t>
            </a:r>
            <a:r>
              <a:rPr lang="zh-CN" altLang="en-US" sz="3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；并且我如今在肉身活着，是因信神的儿子而活；他是爱我，为我捨己。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6314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0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心的内涵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1184850"/>
            <a:ext cx="44196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林</a:t>
            </a:r>
            <a:r>
              <a:rPr lang="zh-CN" altLang="en-US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en-US" altLang="zh-CN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1:30 </a:t>
            </a:r>
            <a:r>
              <a:rPr lang="zh-CN" altLang="en-US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但你们得在基督耶稣里，是本乎神，神又使他成为我们的智慧、公义、圣洁、救赎。</a:t>
            </a:r>
            <a:r>
              <a:rPr lang="en-US" altLang="zh-CN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1:31 </a:t>
            </a:r>
            <a:r>
              <a:rPr lang="zh-CN" altLang="en-US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如经上所记：夸口的，当指着主夸口。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6314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0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心的特质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1184850"/>
            <a:ext cx="4419600" cy="43165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</a:t>
            </a:r>
            <a:r>
              <a:rPr lang="en-US" altLang="zh-CN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1:16 </a:t>
            </a:r>
            <a:r>
              <a:rPr lang="zh-CN" altLang="en-US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我不以福音为耻；这福音本是神的大能，要救一切相信的，先是犹太人，后是希腊人。</a:t>
            </a:r>
            <a:r>
              <a:rPr lang="en-US" altLang="zh-CN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1:17 </a:t>
            </a:r>
            <a:r>
              <a:rPr lang="zh-CN" altLang="en-US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因为神的义正在这福音上显明出来；这义是本于信，以致于信。如经上所记：</a:t>
            </a:r>
            <a:r>
              <a:rPr lang="zh-CN" altLang="en-US" sz="305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义人必因信得生</a:t>
            </a:r>
            <a:r>
              <a:rPr lang="zh-CN" altLang="en-US" sz="305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6314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0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心的特质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1184850"/>
            <a:ext cx="4419600" cy="3600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箴</a:t>
            </a:r>
            <a:r>
              <a:rPr lang="en-US" altLang="zh-CN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28:1 </a:t>
            </a:r>
            <a:r>
              <a:rPr lang="zh-CN" altLang="en-US" sz="36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恶人虽无人追赶也逃跑；义人却胆壮象狮子</a:t>
            </a:r>
            <a:r>
              <a:rPr lang="zh-CN" altLang="en-US" sz="36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The </a:t>
            </a:r>
            <a:r>
              <a:rPr lang="en-US" altLang="zh-CN" sz="3000" b="1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wicked flee when no man </a:t>
            </a:r>
            <a:r>
              <a:rPr lang="en-US" altLang="zh-CN" sz="3000" b="1" dirty="0" err="1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pursueth</a:t>
            </a:r>
            <a:r>
              <a:rPr lang="en-US" altLang="zh-CN" sz="3000" b="1" dirty="0">
                <a:solidFill>
                  <a:srgbClr val="7030A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but the righteous are bold as a lion. </a:t>
            </a:r>
            <a:endParaRPr lang="zh-CN" altLang="en-US" sz="3000" b="1" dirty="0">
              <a:solidFill>
                <a:srgbClr val="7030A0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6314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0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心的持守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1184850"/>
            <a:ext cx="4419600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提前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1:18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我儿提摩太阿，我照从前指着你的预言，将这命令交託你，叫你因此可以打那美好的仗。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1:19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常存信心和无亏的良心。有人丢弃良心，就在真道上如同船破坏了一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般。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6314"/>
            <a:ext cx="355427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1233128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1184850"/>
            <a:ext cx="3200400" cy="41088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2:49 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耶稣说：为甚么找我呢？岂不知我应当以我父的事为念</a:t>
            </a:r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么？</a:t>
            </a:r>
            <a:endParaRPr lang="en-US" altLang="zh-CN" sz="25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</a:p>
          <a:p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路</a:t>
            </a:r>
            <a:r>
              <a:rPr lang="en-US" altLang="zh-CN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2:52 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耶稣的智慧和身</a:t>
            </a:r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量，</a:t>
            </a:r>
            <a:r>
              <a:rPr lang="zh-CN" altLang="en-US" sz="25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并神和人喜爱他的心，都一齐增长。</a:t>
            </a:r>
          </a:p>
        </p:txBody>
      </p:sp>
    </p:spTree>
    <p:extLst>
      <p:ext uri="{BB962C8B-B14F-4D97-AF65-F5344CB8AC3E}">
        <p14:creationId xmlns:p14="http://schemas.microsoft.com/office/powerpoint/2010/main" val="22711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华我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　神啊，你所行的奇事，并你向我们所怀的意念甚多，不能向你陈明。若要陈明，其事不可胜数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祭物和礼物，你不喜悦；你已经开通我的耳朵。燔祭和赎罪祭非你所要。</a:t>
            </a:r>
            <a:endParaRPr lang="en-US" altLang="zh-CN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稣基督是如何成长的？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那时我说：看哪，我来了！我的事在经卷上已经记载了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　神啊，我乐意照你的旨意行；你的律法在我心里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我在大会中宣传公义的佳音；我必不止住我的嘴唇。耶和华啊，这是你所知道的。</a:t>
            </a:r>
            <a:endParaRPr lang="en-US" altLang="zh-CN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稣基督是如何成长的？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3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darrellcreswell.files.wordpress.com/2013/06/plans-for-your-life-jeremiah-29-11.jpg?w=700&amp;h=4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9"/>
          <a:stretch/>
        </p:blipFill>
        <p:spPr bwMode="auto">
          <a:xfrm>
            <a:off x="1524000" y="1199101"/>
            <a:ext cx="6031276" cy="28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40539" y="190500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人生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457700"/>
            <a:ext cx="7924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耶29:11 </a:t>
            </a:r>
            <a:r>
              <a:rPr lang="en-US" sz="2500" b="1" dirty="0" err="1"/>
              <a:t>耶和华说：我知道我向你们所怀的意念是赐平安的意念，不是降灾祸的意念，要叫你们末后有指望</a:t>
            </a:r>
            <a:r>
              <a:rPr lang="en-US" sz="2500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722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7700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2:6 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你们既然接受了主基督耶稣，就当遵他而行，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2:6 As ye have therefore received Christ Jesus the Lord, </a:t>
            </a:r>
            <a:r>
              <a:rPr lang="en-US" altLang="zh-CN" sz="3200" b="1" i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walk ye in him: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何在基督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里成长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088" y="1409700"/>
            <a:ext cx="2473512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7700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在他里面生根建造，信心坚固，正如你们所领的教训，感谢的心也更增长了。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Rooted and built up in him, and stablished in the faith, as ye have been taught, abounding therein with thanksgiving.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088" y="1409700"/>
            <a:ext cx="2473512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何在基督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里成长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5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77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你们要谨慎，恐怕有人用他的理学和虚空的妄言，不照着基督，乃照人间的遗传和世上的小学就把你们掳去</a:t>
            </a:r>
            <a:r>
              <a:rPr lang="zh-CN" altLang="en-US" sz="32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Beware lest any man spoil you through philosophy and vain deceit, after the tradition of men, after the rudiments of the world, and not after Christ.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088" y="1409700"/>
            <a:ext cx="2473512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何在基督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里成长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7700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2:9 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因为神本性一切的丰盛都有形有体的居住在基督里面，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2:9 For in him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dwelleth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all the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fulness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pleroma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i.e., repletion or completion, what fills) of the Godhead bodily.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088" y="1409700"/>
            <a:ext cx="2473512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何在基督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里成长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4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7700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2:10 </a:t>
            </a:r>
            <a:r>
              <a:rPr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你们在他里面也得了丰盛。他是各样执政掌权者的元首。</a:t>
            </a:r>
            <a:endParaRPr lang="en-US" altLang="zh-CN" sz="32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2:10 And ye are complete (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pleroo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i.e., completely full, perfect) in him, which is the head of all principality and power: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nline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088" y="1409700"/>
            <a:ext cx="2473512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19050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我们如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何在基督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里成长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5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9120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8:8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又有落在好土里的，生长起来，结实百倍。耶稣说了这些话，就大声说：有耳可听的，就应当听！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那落在好土里的，就是人听了道，持守在诚实善良的心里，并且忍耐着结实。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1184850"/>
            <a:ext cx="3200400" cy="37240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</a:p>
          <a:p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约一</a:t>
            </a:r>
            <a:r>
              <a:rPr lang="en-US" altLang="zh-CN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4:17 </a:t>
            </a:r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这样，爱在我们里面得以完全，我们就可以在审判的日子坦然无惧。因为他如何，我们在这世上也如何</a:t>
            </a:r>
            <a:r>
              <a:rPr lang="en-US" altLang="zh-CN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(because as he is, so are we in this world)</a:t>
            </a:r>
            <a:r>
              <a:rPr lang="zh-CN" altLang="en-US" sz="25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5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73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rainingtruthprayer.files.wordpress.com/2009/04/jesus-p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165771" cy="654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</a:t>
            </a:r>
            <a:r>
              <a:rPr lang="en-US" altLang="zh-CN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13:26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到了巴兰旷野的加低斯，见摩西、亚伦，并以色列的全会众，回报摩西、亚伦，并全会众，又把那地的果子给他们看；</a:t>
            </a:r>
            <a:r>
              <a:rPr lang="en-US" altLang="zh-CN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13:27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又告诉摩西说：我们到了你所打发我们去的那地，果然是流奶与蜜之地；这就是那地的果子。</a:t>
            </a:r>
            <a:endParaRPr lang="en-US" altLang="zh-CN" sz="33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为什么信神的话那么难？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s://dwellingintheword.files.wordpress.com/2009/12/13-spies-return.jpg?w=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09700"/>
            <a:ext cx="2895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13:32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探子中有人论到所窥探之地，向以色列人报恶信，说：我们所窥探、经过之地是吞吃居民之地，我们在那里所看见的人民都身量高大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13:33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我们在那里看见亚衲族人，就是伟人；他们是伟人的后裔。据我们看，自己就如蚱蜢一样；据他们看，我们也是如此。</a:t>
            </a:r>
            <a:endParaRPr lang="en-US" altLang="zh-CN" sz="33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为什么信神的话那么难？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://bibeltemplet.net/Bilder/golj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75" y="1714500"/>
            <a:ext cx="31668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13:32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探子中有人论到所窥探之地，向以色列人报恶信，说：我们所窥探、经过之地是吞吃居民之地，我们在那里所看见的人民都身量高大</a:t>
            </a:r>
            <a:r>
              <a:rPr lang="zh-CN" altLang="en-US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13:33 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我们在那里看见亚衲族人，就是伟人；他们是伟人的后裔。</a:t>
            </a:r>
            <a:r>
              <a:rPr lang="zh-CN" altLang="en-US" sz="3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据我们看</a:t>
            </a:r>
            <a:r>
              <a:rPr lang="zh-CN" altLang="en-US" sz="3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，自己就如蚱蜢一样；据他们看，我们也是如此。</a:t>
            </a:r>
            <a:endParaRPr lang="en-US" altLang="zh-CN" sz="33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为什么信神的话那么难？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://bibeltemplet.net/Bilder/golja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75" y="1714500"/>
            <a:ext cx="31668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715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神说：我们要照着我们的形象、按着我们的样式造人，使他们管理海里的鱼、空中的鸟、地上的牲畜，和全地，并地上所爬的一切昆虫。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神就照着自己的形象造人，乃是照着他的形象造男造女。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最完美的自我形象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thecrackeddoor.com/Main/wp-content/uploads/2013/04/real-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85900"/>
            <a:ext cx="2760056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entralbaptist.files.wordpress.com/2013/03/tho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7" y="1332327"/>
            <a:ext cx="2497475" cy="39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" y="1028700"/>
            <a:ext cx="5715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又对亚当说：你既听从妻子的话，吃了我所吩咐你不可吃的那树上的果子，地必为你的缘故受咒诅；你必终身劳苦纔能从地里得吃的。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3:18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地必给你长出荆棘和蒺藜来；你也要吃田间的菜蔬。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3:19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你必汗流满面纔得糊口，直到你归了土，因为你是从土而出的。你本是尘土，仍要归于尘土。</a:t>
            </a:r>
            <a:endParaRPr lang="en-US" altLang="zh-CN" sz="3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6002" y="190500"/>
            <a:ext cx="1856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blog.lifeassuranceministries.org/wp-content/uploads/2012/04/crucifixion-Jesus-e1333847918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7300"/>
            <a:ext cx="2667000" cy="41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道成了肉身，住在我们中间，充充满满的有恩典有真理。我们也见过他的荣光，正是父独生子的荣光。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约翰为他作见證，喊着说：「这就是我曾说：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那在我以后来的，反成了在我以前的，因他本来在我以前。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从他丰满的恩典里，我们都领受了，而且恩上加恩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基督恢复了神造人的心意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ruthinlove.com/gallery/parable_sow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0"/>
          <a:stretch/>
        </p:blipFill>
        <p:spPr bwMode="auto">
          <a:xfrm>
            <a:off x="1838392" y="3467100"/>
            <a:ext cx="5275385" cy="2057400"/>
          </a:xfrm>
          <a:prstGeom prst="rect">
            <a:avLst/>
          </a:prstGeom>
          <a:solidFill>
            <a:schemeClr val="tx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1104900"/>
            <a:ext cx="872546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神的道（种子）是基督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endParaRPr lang="en-US" altLang="zh-CN" sz="3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植物是基督通过人在物质界的彰显</a:t>
            </a:r>
            <a:endParaRPr lang="en-US" altLang="zh-CN" sz="3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土是人心与基督认同的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3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，决定了彰显的程度</a:t>
            </a:r>
            <a:endParaRPr lang="en-US" altLang="zh-CN" sz="30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石头、荆棘是人心里与肉体认同的部分</a:t>
            </a:r>
            <a:endParaRPr lang="zh-CN" altLang="en-US" sz="3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6700"/>
            <a:ext cx="7520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从基督的角度来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看撒种的比喻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78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1974</TotalTime>
  <Words>1946</Words>
  <Application>Microsoft Office PowerPoint</Application>
  <PresentationFormat>On-screen Show (16:10)</PresentationFormat>
  <Paragraphs>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微软雅黑</vt:lpstr>
      <vt:lpstr>宋体</vt:lpstr>
      <vt:lpstr>楷体</vt:lpstr>
      <vt:lpstr>Arial</vt:lpstr>
      <vt:lpstr>Calibri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239</cp:revision>
  <dcterms:created xsi:type="dcterms:W3CDTF">2011-09-04T18:01:24Z</dcterms:created>
  <dcterms:modified xsi:type="dcterms:W3CDTF">2015-10-18T14:30:01Z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