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68" r:id="rId6"/>
    <p:sldMasterId id="2147483780" r:id="rId7"/>
  </p:sldMasterIdLst>
  <p:notesMasterIdLst>
    <p:notesMasterId r:id="rId28"/>
  </p:notesMasterIdLst>
  <p:sldIdLst>
    <p:sldId id="492" r:id="rId8"/>
    <p:sldId id="497" r:id="rId9"/>
    <p:sldId id="512" r:id="rId10"/>
    <p:sldId id="529" r:id="rId11"/>
    <p:sldId id="521" r:id="rId12"/>
    <p:sldId id="528" r:id="rId13"/>
    <p:sldId id="514" r:id="rId14"/>
    <p:sldId id="525" r:id="rId15"/>
    <p:sldId id="524" r:id="rId16"/>
    <p:sldId id="520" r:id="rId17"/>
    <p:sldId id="518" r:id="rId18"/>
    <p:sldId id="541" r:id="rId19"/>
    <p:sldId id="530" r:id="rId20"/>
    <p:sldId id="532" r:id="rId21"/>
    <p:sldId id="542" r:id="rId22"/>
    <p:sldId id="543" r:id="rId23"/>
    <p:sldId id="501" r:id="rId24"/>
    <p:sldId id="539" r:id="rId25"/>
    <p:sldId id="540" r:id="rId26"/>
    <p:sldId id="546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47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9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8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0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4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42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7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5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61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69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2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46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3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32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8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9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10/11/2015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7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idanshahdotcom.files.wordpress.com/2012/10/adam-and-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95" y="2776572"/>
            <a:ext cx="90678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15:45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经上也是这样记着说：首先的人亚当成了有灵（灵：或作血气）的活人；末后的亚当成了叫人活的灵。</a:t>
            </a:r>
            <a:r>
              <a:rPr lang="en-US" altLang="zh-CN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15:46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但属灵的不在先，属血气的在先，以</a:t>
            </a:r>
            <a:r>
              <a:rPr lang="zh-CN" altLang="en-US" sz="3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后才有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属灵的。</a:t>
            </a:r>
            <a:r>
              <a:rPr lang="en-US" altLang="zh-CN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15:47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头一个人是出于地，乃属土；第二个人是出于天。</a:t>
            </a:r>
            <a:endParaRPr lang="en-US" altLang="zh-CN" sz="3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30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idanshahdotcom.files.wordpress.com/2012/10/adam-and-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95" y="2776572"/>
            <a:ext cx="90678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sz="3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15:48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那属土的怎样，凡属土的也就怎样；属天的怎样，凡属天的也就怎样。</a:t>
            </a:r>
            <a:r>
              <a:rPr lang="en-US" altLang="zh-CN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15:49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我们既有属土的形状，将来也必有属天的形状。</a:t>
            </a:r>
            <a:r>
              <a:rPr lang="en-US" altLang="zh-CN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15:50 </a:t>
            </a:r>
            <a:r>
              <a:rPr lang="zh-CN" altLang="en-US" sz="3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弟兄们，我告诉你们说，血肉之体不能承受神的国，必朽坏的不能承受不朽坏的。</a:t>
            </a:r>
            <a:endParaRPr lang="en-US" altLang="zh-CN" sz="3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9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idanshahdotcom.files.wordpress.com/2012/10/adam-and-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95" y="3009900"/>
            <a:ext cx="9067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林前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15:21 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死既是因一人而来，死人复活也是因一人而来。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15:22 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在亚当里众人都死了；照样，在基督里众人也都要复活。</a:t>
            </a:r>
          </a:p>
        </p:txBody>
      </p:sp>
    </p:spTree>
    <p:extLst>
      <p:ext uri="{BB962C8B-B14F-4D97-AF65-F5344CB8AC3E}">
        <p14:creationId xmlns:p14="http://schemas.microsoft.com/office/powerpoint/2010/main" val="2475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5754606" y="4076700"/>
            <a:ext cx="3321539" cy="1295400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75" y="1233589"/>
            <a:ext cx="3048000" cy="2694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9733" y="2178903"/>
            <a:ext cx="146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心相信的谎言</a:t>
            </a:r>
            <a:endParaRPr lang="en-US" sz="2400" b="1" dirty="0">
              <a:solidFill>
                <a:prstClr val="white">
                  <a:lumMod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189314"/>
            <a:ext cx="15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心相信的真理</a:t>
            </a:r>
            <a:endParaRPr lang="en-US" sz="2400" b="1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1404484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prstClr val="white">
                  <a:lumMod val="7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174" y="1399279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8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36009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1:16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我不以福音为耻；这福音本是神的大能，要救一切相信的，先是犹太人，后是希腊人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3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40934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1:17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因为神的义正在这福音上显明出来；这义是本于信，以致于信。如经上所记：义人必因信得生。</a:t>
            </a:r>
          </a:p>
        </p:txBody>
      </p:sp>
    </p:spTree>
    <p:extLst>
      <p:ext uri="{BB962C8B-B14F-4D97-AF65-F5344CB8AC3E}">
        <p14:creationId xmlns:p14="http://schemas.microsoft.com/office/powerpoint/2010/main" val="11291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en-US" altLang="zh-CN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6:31 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所以，不要忧虑说： 吃什么？喝什么？穿什么？。。。</a:t>
            </a:r>
            <a:endParaRPr lang="en-US" altLang="zh-CN" sz="30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6:33 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你们要先求他的国和他的义，这些东西都要加给你们了。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4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所以凡有血气的，没有一个因行律法能在神面前称义，因为律法本是叫人知罪。 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但如今，神的义在律法以外已经显明出来，有律法和先知为證：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就是神的义，因信耶稣基督加给一切相信的人，并没有分别。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因为世人都犯了罪，亏缺了神的荣耀；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如今却蒙神的恩典，因基督耶稣的救赎，就白白的称义。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自于因信而来的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1:18 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我儿提摩太阿，我照从前指着你的预言，将这命令交託你，叫你因此可以打那美好的仗。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1:19 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常存信心和无亏的良心。有人丢弃良心，就在真道上如同船破坏了一般 </a:t>
            </a:r>
            <a:r>
              <a:rPr lang="en-US" altLang="zh-TW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(Holding faith, and a good conscience; which some having put away concerning faith have made shipwreck)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TW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1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如何持守新心？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约一 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3:21-22 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亲爱的弟兄阿，我们的心若不责备我们，就可以向神坦然无惧了。 并且我们一切所求的，就从他得着；因为我们遵守他的命令，行他所喜悦的事。 </a:t>
            </a:r>
            <a:r>
              <a:rPr lang="en-US" altLang="zh-TW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1John 3:21-22 Beloved, if our heart condemn us not, </a:t>
            </a:r>
            <a:r>
              <a:rPr lang="en-US" altLang="zh-TW" sz="32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then</a:t>
            </a:r>
            <a:r>
              <a:rPr lang="en-US" altLang="zh-TW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have we confidence toward God. And whatsoever we ask, we receive of him, because we keep his commandments, and do those things that are pleasing in his sight. </a:t>
            </a:r>
            <a:endParaRPr lang="zh-TW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01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如何持守新心？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3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4281" y="3518236"/>
            <a:ext cx="1051560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属</a:t>
            </a:r>
            <a:r>
              <a:rPr lang="zh-CN" altLang="en-US" sz="5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灵事物的彰显</a:t>
            </a:r>
            <a:endParaRPr lang="en-US" altLang="zh-CN" sz="5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114300"/>
            <a:ext cx="342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因信保持一个无亏的良</a:t>
            </a: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心</a:t>
            </a:r>
            <a:endParaRPr lang="en-US" altLang="zh-CN" sz="3200" b="1" dirty="0" smtClean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3200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靠自己达到任何神的心</a:t>
            </a: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意</a:t>
            </a:r>
            <a:endParaRPr lang="en-US" altLang="zh-CN" sz="3200" b="1" dirty="0" smtClean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看</a:t>
            </a:r>
            <a:r>
              <a:rPr lang="zh-CN" altLang="en-US" sz="3200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重、渴慕神的心</a:t>
            </a: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意</a:t>
            </a:r>
            <a:endParaRPr lang="en-US" altLang="zh-CN" sz="3200" b="1" dirty="0" smtClean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3200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在基督以外定义自</a:t>
            </a: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己</a:t>
            </a:r>
            <a:endParaRPr lang="en-US" altLang="zh-CN" sz="3200" b="1" dirty="0" smtClean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zh-CN" altLang="en-US" sz="3200" b="1" dirty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福音常常提醒自己</a:t>
            </a:r>
            <a:endParaRPr lang="zh-TW" altLang="en-US" sz="3200" b="1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1838392" y="3467100"/>
            <a:ext cx="5275385" cy="2057400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266700"/>
            <a:ext cx="5894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04900"/>
            <a:ext cx="872546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神的道（种子）是属灵、不可见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全、同样的</a:t>
            </a:r>
            <a:endParaRPr lang="en-US" altLang="zh-CN" sz="3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植物是神的道在物质界的彰显，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是可变、不同的</a:t>
            </a:r>
            <a:endParaRPr lang="en-US" altLang="zh-CN" sz="3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土是人心可以接受神的道的部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分，直接影响彰显</a:t>
            </a:r>
            <a:endParaRPr lang="en-US" altLang="zh-CN" sz="3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头、荆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棘是人心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里既有及后来接</a:t>
            </a:r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受的错误思想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4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44165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24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24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12:24 </a:t>
            </a:r>
            <a:r>
              <a:rPr lang="zh-CN" altLang="en-US" sz="24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我实实在在的告诉你们，一粒麦子不落在地里死了，仍旧是一粒，若是死了，就结出许多子粒</a:t>
            </a:r>
            <a:r>
              <a:rPr lang="zh-CN" altLang="en-US" sz="24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来。</a:t>
            </a:r>
            <a:r>
              <a:rPr lang="en-US" altLang="zh-CN" sz="245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12:25 </a:t>
            </a:r>
            <a:r>
              <a:rPr lang="zh-CN" altLang="en-US" sz="24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爱惜自己生命的，就失丧生命；在这世上恨恶自己生命的，就要保守生命到永生。</a:t>
            </a:r>
          </a:p>
        </p:txBody>
      </p:sp>
    </p:spTree>
    <p:extLst>
      <p:ext uri="{BB962C8B-B14F-4D97-AF65-F5344CB8AC3E}">
        <p14:creationId xmlns:p14="http://schemas.microsoft.com/office/powerpoint/2010/main" val="36578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43396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彼前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1:23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你们蒙了重生，不是由于能坏的种子，乃是由于不能坏的种子，是藉着神活泼常存的道。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1:24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因为凡有血气的，尽都如草；他的美荣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42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1184850"/>
            <a:ext cx="3276600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象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上的花。草必枯乾，花必凋谢；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1:25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唯有主的道是永存的。所传给你们的福音就是这道。</a:t>
            </a:r>
          </a:p>
        </p:txBody>
      </p:sp>
    </p:spTree>
    <p:extLst>
      <p:ext uri="{BB962C8B-B14F-4D97-AF65-F5344CB8AC3E}">
        <p14:creationId xmlns:p14="http://schemas.microsoft.com/office/powerpoint/2010/main" val="26257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1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神造人的心意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神知道，你们吃的日子眼睛就明亮了，你们便如神能知道善恶。</a:t>
            </a:r>
            <a:r>
              <a:rPr lang="en-US" altLang="zh-CN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</a:t>
            </a:r>
            <a:r>
              <a:rPr lang="zh-CN" altLang="en-US" sz="3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CN" altLang="en-US" sz="34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给她丈</a:t>
            </a:r>
            <a:r>
              <a:rPr lang="zh-CN" altLang="en-US" sz="3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</a:t>
            </a:r>
            <a:r>
              <a:rPr lang="zh-CN" altLang="en-US" sz="34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，她丈</a:t>
            </a:r>
            <a:r>
              <a:rPr lang="zh-CN" altLang="en-US" sz="3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夫也吃了。</a:t>
            </a:r>
            <a:endParaRPr lang="en-US" altLang="zh-CN" sz="3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078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人失落了神的心意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http://www.mormonwiki.com/wiki/images/5/50/Expulsion_from_the_Garden_of_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4" y="1240898"/>
            <a:ext cx="314476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道成了肉身，住在我们中间，充充满满的有恩典有真理。我们也见过他的荣光，正是父独生子的荣光。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约翰为他作见證，喊着说：「这就是我曾说：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那在我以后来的，反成了在我以前的，因他本来在我以前。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从他丰满的恩典里，我们都领受了，而且恩上加恩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基督恢复了神造人的心意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1853</TotalTime>
  <Words>1980</Words>
  <Application>Microsoft Office PowerPoint</Application>
  <PresentationFormat>On-screen Show (16:10)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Microsoft YaHei</vt:lpstr>
      <vt:lpstr>Microsoft YaHei</vt:lpstr>
      <vt:lpstr>楷体</vt:lpstr>
      <vt:lpstr>Arial</vt:lpstr>
      <vt:lpstr>Calibri</vt:lpstr>
      <vt:lpstr>Wingdings</vt:lpstr>
      <vt:lpstr>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231</cp:revision>
  <dcterms:created xsi:type="dcterms:W3CDTF">2011-09-04T18:01:24Z</dcterms:created>
  <dcterms:modified xsi:type="dcterms:W3CDTF">2015-10-11T13:18:47Z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