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31"/>
  </p:notesMasterIdLst>
  <p:sldIdLst>
    <p:sldId id="492" r:id="rId9"/>
    <p:sldId id="496" r:id="rId10"/>
    <p:sldId id="494" r:id="rId11"/>
    <p:sldId id="497" r:id="rId12"/>
    <p:sldId id="514" r:id="rId13"/>
    <p:sldId id="500" r:id="rId14"/>
    <p:sldId id="490" r:id="rId15"/>
    <p:sldId id="499" r:id="rId16"/>
    <p:sldId id="506" r:id="rId17"/>
    <p:sldId id="513" r:id="rId18"/>
    <p:sldId id="507" r:id="rId19"/>
    <p:sldId id="509" r:id="rId20"/>
    <p:sldId id="510" r:id="rId21"/>
    <p:sldId id="508" r:id="rId22"/>
    <p:sldId id="511" r:id="rId23"/>
    <p:sldId id="512" r:id="rId24"/>
    <p:sldId id="479" r:id="rId25"/>
    <p:sldId id="515" r:id="rId26"/>
    <p:sldId id="501" r:id="rId27"/>
    <p:sldId id="502" r:id="rId28"/>
    <p:sldId id="504" r:id="rId29"/>
    <p:sldId id="503" r:id="rId3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7" y="45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1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6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9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82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5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3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8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3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38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49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8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0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7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30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74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42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2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39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50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29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3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69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3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2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5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4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0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7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我必用清水灑在你们身上，你们就洁净了。我要洁净你们，使你们脱离一切的污秽，弃掉一切的偶象。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36:26 </a:t>
            </a:r>
            <a:r>
              <a:rPr lang="zh-CN" altLang="en-US" sz="5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我也要赐给你们一个新心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，将新灵放在你们里面，又从你们的肉体中除掉石心，赐给你们肉心。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我必将我的灵放在你们里面，使你们顺从我的律例，谨守遵行我的典章。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8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如何拥有一个新心？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9586"/>
            <a:ext cx="8763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林前1:30 </a:t>
            </a:r>
            <a:r>
              <a:rPr lang="en-US" sz="60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但你们得在基督耶稣里，是本乎神，神又使他成为我们的智慧、公义、圣洁、救赎</a:t>
            </a:r>
            <a:r>
              <a:rPr 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8100"/>
            <a:ext cx="67818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神一切的答案</a:t>
            </a:r>
            <a:endParaRPr lang="en-US" altLang="zh-CN" sz="8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9586"/>
            <a:ext cx="87630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But </a:t>
            </a:r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by 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His doing you are in Christ Jesus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who became to us wisdom from God, 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and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righteousness and sanctification, and 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redemption (KJV).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"/>
            <a:ext cx="67818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神一切的答案</a:t>
            </a:r>
            <a:endParaRPr lang="en-US" altLang="zh-CN" sz="8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8100"/>
            <a:ext cx="67818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神一切的答案</a:t>
            </a:r>
            <a:endParaRPr lang="en-US" altLang="zh-CN" sz="8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9586"/>
            <a:ext cx="87630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God has united you with Christ Jesus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 For our benefit God made him to be wisdom itself. Christ made us right with God; he made us pure and holy, and he freed us from </a:t>
            </a: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sin (NLT).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ubdavid.org/youthworld/countryheaven/graphics/12_i-am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-190500"/>
            <a:ext cx="9166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10:30 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我与父原为一</a:t>
            </a: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我不但为这些人祈求，也为那些因他们的话信我的人祈求，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使他们都合而为一。正如你父在我里面，我在你里面，使他们也在我们里面，叫世人可以信你差了我来。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17:22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你所赐给我的荣耀，我已赐给他们，使他们合而为一，象我们合而为一。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478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基督如何看自己？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10:30 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我与父原为一</a:t>
            </a: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你们要常在我里面，我也常在你们里面。枝子若不常在葡萄树上，自己就不能结果子；你们若不常在我里面，也是这样。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我是葡萄树，你们是枝子。常在我里面的，我也常在他里面，这人就多结果子；因为离了我，你们就不能做甚么。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478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基督如何看自己？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The prophet Samuel pours anointing oil on Saul’s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8534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撒母耳拿瓶膏油倒在扫罗的头上，与他亲嘴，说：这不是耶和华膏你作他产业的君么？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你今日与我离别之后，在便雅悯境内的泄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(clear shade)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靠近拉结的坟墓，要遇见两个人。他们必对你说：你去找的那几头驴已经找着了。现在你父亲不为驴挂心，反为你担忧，说：我为儿子怎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么才好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呢？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你从那里往前行，到了他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泊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(broken region)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橡树那里，必遇见叁个往伯特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 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(house of God)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拜　神的人：一个带着叁隻山羊羔，一个带着叁个饼，一个带着一皮袋酒。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他们必问你安，给你两个饼，你就从他们手中接过来。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1496621" y="3009900"/>
            <a:ext cx="6324600" cy="2466594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6442" y="190500"/>
            <a:ext cx="5464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382" y="1181100"/>
            <a:ext cx="4750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种子（福音）是相同的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CN" altLang="en-US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土地（人心）是不同的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41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此后你到　神的山，在那里有非利士人的防兵。你到了城的时候，必遇见一班先知从邱坛下来，前面有鼓瑟的、击鼓的、吹笛的、弹琴的，他们都受感说话。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耶和华的灵必大大感动你，你就与他们一同受感说话；你要变为新人。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这兆头临到你，你就可以趁时而做，因为　神与你同在。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8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此后你到　神的山，在那里有非利士人的防兵。你到了城的时候，必遇见一班先知从邱坛下来，前面有鼓瑟的、击鼓的、吹笛的、弹琴的，他们都受感说话。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10:6 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耶和华的灵必大大感动你，你就与他们一同受感说话；你要变为新人。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这兆头临到你，你就可以趁时而做，因为　神与你同在。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撒上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你当在我以先下到吉甲，我也必下到那里献燔祭和平安祭。你要等候七日，等我到了那里，指示你当行的事。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扫罗转身离别撒母耳，　</a:t>
            </a:r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神就赐他一个新心。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当日这一切兆头都应验了。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扫罗到了那山，有一班先知遇见他，　神的灵大大感动他，他就在先知中受感说话。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425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旧约的一个例子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6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383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2805" y="190500"/>
            <a:ext cx="7192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 </a:t>
            </a:r>
            <a:r>
              <a:rPr lang="en-US" altLang="zh-CN" sz="54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&gt;&gt; </a:t>
            </a:r>
            <a:r>
              <a:rPr lang="zh-CN" altLang="en-US" sz="54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心灵的食物</a:t>
            </a:r>
            <a:endParaRPr lang="zh-CN" altLang="en-US" sz="54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19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525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90800" y="3238500"/>
            <a:ext cx="105156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8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8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192" y="19050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神造人的心意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1184850"/>
            <a:ext cx="3276600" cy="38779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5:36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耶稣又设一个比喻，对他们说：没有人把新衣服撕下一块来补在旧衣服上；若是这样，就把新的撕破了，并且所撕下</a:t>
            </a:r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</a:t>
            </a:r>
            <a:endParaRPr lang="zh-CN" altLang="en-US" sz="3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7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200" y="1184850"/>
            <a:ext cx="3276600" cy="38779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那块新的和旧的也不相称。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5:37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也没有人把新酒装在旧皮袋里；若是这样，新酒必将皮袋裂开，酒便漏出来，皮袋也就坏了。</a:t>
            </a:r>
          </a:p>
        </p:txBody>
      </p:sp>
    </p:spTree>
    <p:extLst>
      <p:ext uri="{BB962C8B-B14F-4D97-AF65-F5344CB8AC3E}">
        <p14:creationId xmlns:p14="http://schemas.microsoft.com/office/powerpoint/2010/main" val="3839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5754606" y="4076700"/>
            <a:ext cx="3321539" cy="1295400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375" y="1233589"/>
            <a:ext cx="3048000" cy="2694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9733" y="2178903"/>
            <a:ext cx="146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心相信的谎言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189314"/>
            <a:ext cx="15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2400" b="1" dirty="0" smtClean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心相信的真理</a:t>
            </a:r>
            <a:endParaRPr lang="en-US" sz="2400" b="1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1404484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chemeClr val="tx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schemeClr val="tx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174" y="1399279"/>
            <a:ext cx="626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45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4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我必用清水灑在你们身上，你们就洁净了。我要洁净你们，使你们脱离一切的污秽，弃掉一切的偶象。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我也要赐给你们一个新心，将新灵放在你们里面，又从你们的肉体中除掉石心，赐给你们肉心。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我必将我的灵放在你们里面，使你们顺从我的律例，谨守遵行我的典章。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821" y="19050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如何拥有一个新心？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1752</TotalTime>
  <Words>1444</Words>
  <Application>Microsoft Office PowerPoint</Application>
  <PresentationFormat>On-screen Show (16:10)</PresentationFormat>
  <Paragraphs>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Microsoft YaHei</vt:lpstr>
      <vt:lpstr>Microsoft YaHei</vt:lpstr>
      <vt:lpstr>楷体</vt:lpstr>
      <vt:lpstr>Arial</vt:lpstr>
      <vt:lpstr>Calibri</vt:lpstr>
      <vt:lpstr>Wingdings</vt:lpstr>
      <vt:lpstr>Office Theme</vt:lpstr>
      <vt:lpstr>4_Office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213</cp:revision>
  <dcterms:created xsi:type="dcterms:W3CDTF">2011-09-04T18:01:24Z</dcterms:created>
  <dcterms:modified xsi:type="dcterms:W3CDTF">2015-10-04T12:57:56Z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