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744" r:id="rId5"/>
  </p:sldMasterIdLst>
  <p:notesMasterIdLst>
    <p:notesMasterId r:id="rId24"/>
  </p:notesMasterIdLst>
  <p:sldIdLst>
    <p:sldId id="475" r:id="rId6"/>
    <p:sldId id="485" r:id="rId7"/>
    <p:sldId id="476" r:id="rId8"/>
    <p:sldId id="488" r:id="rId9"/>
    <p:sldId id="497" r:id="rId10"/>
    <p:sldId id="495" r:id="rId11"/>
    <p:sldId id="460" r:id="rId12"/>
    <p:sldId id="481" r:id="rId13"/>
    <p:sldId id="482" r:id="rId14"/>
    <p:sldId id="483" r:id="rId15"/>
    <p:sldId id="484" r:id="rId16"/>
    <p:sldId id="496" r:id="rId17"/>
    <p:sldId id="498" r:id="rId18"/>
    <p:sldId id="486" r:id="rId19"/>
    <p:sldId id="499" r:id="rId20"/>
    <p:sldId id="480" r:id="rId21"/>
    <p:sldId id="490" r:id="rId22"/>
    <p:sldId id="489" r:id="rId23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54" y="495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9/13/2015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080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9/13/2015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47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9/13/2015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038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9/13/2015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046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9/13/2015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000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9/13/2015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031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9/13/2015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804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9/13/2015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591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9/13/2015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926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9/13/2015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91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9/13/2015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68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t="-2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9/13/2015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1882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723900"/>
            <a:ext cx="8263801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000" b="1" dirty="0">
                <a:solidFill>
                  <a:srgbClr val="00FFFF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人活着不是单靠食</a:t>
            </a:r>
            <a:r>
              <a:rPr lang="zh-CN" altLang="en-US" sz="7000" b="1" dirty="0" smtClean="0">
                <a:solidFill>
                  <a:srgbClr val="00FFFF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物</a:t>
            </a:r>
            <a:endParaRPr lang="en-US" altLang="zh-CN" sz="7000" b="1" dirty="0" smtClean="0">
              <a:solidFill>
                <a:srgbClr val="00FFFF"/>
              </a:solidFill>
              <a:effectLst>
                <a:glow rad="139700">
                  <a:srgbClr val="C0504D">
                    <a:satMod val="175000"/>
                    <a:alpha val="40000"/>
                  </a:srgb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7000" b="1" dirty="0" smtClean="0">
              <a:solidFill>
                <a:srgbClr val="00FFFF"/>
              </a:solidFill>
              <a:effectLst>
                <a:glow rad="139700">
                  <a:srgbClr val="C0504D">
                    <a:satMod val="175000"/>
                    <a:alpha val="40000"/>
                  </a:srgb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7000" b="1" dirty="0" smtClean="0">
                <a:solidFill>
                  <a:srgbClr val="00FFFF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7000" b="1" dirty="0" smtClean="0">
                <a:solidFill>
                  <a:srgbClr val="00FFFF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7000" b="1" dirty="0" smtClean="0">
                <a:solidFill>
                  <a:srgbClr val="00FFFF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sz="7000" b="1" dirty="0">
              <a:solidFill>
                <a:srgbClr val="00FFFF"/>
              </a:solidFill>
              <a:effectLst>
                <a:glow rad="139700">
                  <a:srgbClr val="C0504D">
                    <a:satMod val="175000"/>
                    <a:alpha val="40000"/>
                  </a:srgb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551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8:28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我们晓得万事都互相效力，叫爱神的人得益处，就是按他旨意被召的人。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8:29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因为他预先所知道的人，就预先定下效法他儿子的模样，使他儿子在许多弟兄中作长子。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8:30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预先所定下的人又召他们来；所召来的人又称他们为义；所称为义的人又叫他们得荣耀</a:t>
            </a: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190500"/>
            <a:ext cx="63914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福音有什么令人高兴的？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97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</a:t>
            </a:r>
            <a:r>
              <a:rPr lang="en-US" altLang="zh-CN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8:31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既是这样，还有甚么说的呢？神若帮助我们，谁能敌挡我们呢？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8:32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神既不爱惜自己的儿子，为我们众人捨了，岂不也把万物和他一同白白的赐给我们么</a:t>
            </a: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190500"/>
            <a:ext cx="63914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福音有什么令人高兴的？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17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7086601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13:5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有落在土浅石头地上的，土既不深，发苗最快，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13:6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日头出来一晒，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因为没有根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，就枯乾了。</a:t>
            </a:r>
            <a:endParaRPr lang="en-US" altLang="zh-CN" sz="36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13:20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撒在石头地上的，就是人听了道，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当下欢喜领受，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13:21 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只因心里没有根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，不过是暂时的，及至为道遭了患难，或是受了逼迫，立刻就跌倒了</a:t>
            </a: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7649" y="190500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撒种的比喻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http://modeoflife.files.wordpress.com/2011/10/rocky-groun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7" r="22573"/>
          <a:stretch/>
        </p:blipFill>
        <p:spPr bwMode="auto">
          <a:xfrm>
            <a:off x="7248816" y="1181100"/>
            <a:ext cx="1729946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modeoflife.files.wordpress.com/2011/10/rocky-groun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7" r="22573"/>
          <a:stretch/>
        </p:blipFill>
        <p:spPr bwMode="auto">
          <a:xfrm>
            <a:off x="7249687" y="3238500"/>
            <a:ext cx="1729946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54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4876801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8:6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有落在磐石上的，一出来就枯乾了，因为得不着滋润</a:t>
            </a: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36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800"/>
              </a:spcAft>
            </a:pP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8:13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那些在磐石上的，就是人听道，欢喜领受，但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心中没有根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，不过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暂时相信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，及至遇见试炼就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退后了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7649" y="190500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撒种的比喻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75353" y="1184850"/>
            <a:ext cx="3763847" cy="387798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FF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FF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西</a:t>
            </a:r>
            <a:r>
              <a:rPr lang="en-US" altLang="zh-CN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1:6 </a:t>
            </a:r>
            <a:r>
              <a:rPr lang="zh-CN" altLang="en-US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这福音传到你们那里，也传到普天之下，并且结果，增长，如同在你们中间，自从你们听见福音，真知道神恩惠的日子一样。</a:t>
            </a:r>
            <a:endParaRPr lang="zh-CN" altLang="en-US" sz="30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5999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4876801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8:6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有落在磐石上的，一出来就枯乾了，因为得不着滋润</a:t>
            </a: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36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800"/>
              </a:spcAft>
            </a:pP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8:13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那些在磐石上的，就是人听道，欢喜领受，但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心中没有根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，不过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暂时相信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，及至遇见试炼就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退后了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7649" y="190500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撒种的比喻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75353" y="1184850"/>
            <a:ext cx="3763847" cy="433965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FF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FF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路</a:t>
            </a:r>
            <a:r>
              <a:rPr lang="en-US" altLang="zh-CN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1:45 </a:t>
            </a:r>
            <a:r>
              <a:rPr lang="zh-CN" altLang="en-US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这相信的女子是有福的！因为主对他所说的话都要应验</a:t>
            </a:r>
            <a:r>
              <a:rPr lang="zh-CN" altLang="en-US" sz="30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0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30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0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赛</a:t>
            </a:r>
            <a:r>
              <a:rPr lang="en-US" altLang="zh-CN" sz="30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37:31 </a:t>
            </a:r>
            <a:r>
              <a:rPr lang="zh-CN" altLang="en-US" sz="30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犹大家所逃脱余剩的，仍要往下扎根，向上结果。</a:t>
            </a:r>
            <a:endParaRPr lang="zh-CN" altLang="en-US" sz="30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015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29200" y="1104900"/>
            <a:ext cx="3962400" cy="461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199" y="1028700"/>
            <a:ext cx="4876801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8:6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有落在磐石上的，一出来就枯乾了，因为得不着滋润</a:t>
            </a: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36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800"/>
              </a:spcAft>
            </a:pP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8:13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那些在磐石上的，就是人听道，欢喜领受，但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心中没有根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，不过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暂时相信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，及至遇见试炼就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退后了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7649" y="190500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撒种的比喻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353300" y="1333500"/>
            <a:ext cx="220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信心</a:t>
            </a:r>
            <a:endParaRPr lang="en-US" altLang="zh-CN" sz="3600" b="1" dirty="0" smtClean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生活</a:t>
            </a:r>
            <a:endParaRPr lang="en-US" sz="36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Picture 8" descr="http://jattoenterprises.files.wordpress.com/2012/01/10_christ-in-m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81100"/>
            <a:ext cx="2667000" cy="200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(1) God brought an end to my old SELF-controlled life, (2) God made me a new person in Christ, and (3) God gave Christ to live in me as my new mas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43247"/>
            <a:ext cx="3316344" cy="244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80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4876801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8:6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有落在磐石上的，一出来就枯乾了，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因为得不着滋润</a:t>
            </a:r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36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800"/>
              </a:spcAft>
            </a:pP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8:13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那些在磐石上的，就是人听道，欢喜领受，但心中没有根，不过暂时相信，及至遇见试炼就退后了。</a:t>
            </a: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7649" y="190500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撒种的比喻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29200" y="1184850"/>
            <a:ext cx="3840047" cy="433965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FF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FF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0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赛</a:t>
            </a:r>
            <a:r>
              <a:rPr lang="en-US" altLang="zh-CN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32:15 </a:t>
            </a:r>
            <a:r>
              <a:rPr lang="zh-CN" altLang="en-US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等到圣灵从上浇灌我们，旷野就变为肥田，肥田看如树林</a:t>
            </a:r>
            <a:r>
              <a:rPr lang="zh-CN" altLang="en-US" sz="30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0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30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0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诗</a:t>
            </a:r>
            <a:r>
              <a:rPr lang="en-US" altLang="zh-CN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104:30 </a:t>
            </a:r>
            <a:r>
              <a:rPr lang="zh-CN" altLang="en-US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你发出你的灵，它们便受造；你使地面更换为新。</a:t>
            </a:r>
          </a:p>
        </p:txBody>
      </p:sp>
    </p:spTree>
    <p:extLst>
      <p:ext uri="{BB962C8B-B14F-4D97-AF65-F5344CB8AC3E}">
        <p14:creationId xmlns:p14="http://schemas.microsoft.com/office/powerpoint/2010/main" val="333266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4876801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8:6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有落在磐石上的，一出来就枯乾了，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因为得不着滋润</a:t>
            </a:r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36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800"/>
              </a:spcAft>
            </a:pP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8:13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那些在磐石上的，就是人听道，欢喜领受，但心中没有根，不过暂时相信，及至遇见试炼就退后了。</a:t>
            </a: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7649" y="190500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撒种的比喻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29200" y="1184850"/>
            <a:ext cx="3840047" cy="34163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FF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FF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约</a:t>
            </a:r>
            <a:r>
              <a:rPr lang="en-US" altLang="zh-CN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14:26 </a:t>
            </a:r>
            <a:r>
              <a:rPr lang="zh-CN" altLang="en-US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但保惠师，就是父因我的名所要差来的圣灵，他要将一切的事指教你们，并且要叫你们想起我对你们所说的一切话。</a:t>
            </a:r>
          </a:p>
        </p:txBody>
      </p:sp>
    </p:spTree>
    <p:extLst>
      <p:ext uri="{BB962C8B-B14F-4D97-AF65-F5344CB8AC3E}">
        <p14:creationId xmlns:p14="http://schemas.microsoft.com/office/powerpoint/2010/main" val="341927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7086601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13:5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有落在土浅石头地上的，土既不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深，发苗最快，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13:6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日头出来一晒，因为没有根，就枯乾了。</a:t>
            </a:r>
            <a:endParaRPr lang="en-US" altLang="zh-CN" sz="3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13:20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撒在石头地上的，就是人听了道，当下欢喜领受，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13:21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只因心里没有根，不过是暂时的，及至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为道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遭了患难，或是受了逼迫，立刻就跌倒了</a:t>
            </a:r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7649" y="190500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撒种的比喻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http://modeoflife.files.wordpress.com/2011/10/rocky-groun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7" r="22573"/>
          <a:stretch/>
        </p:blipFill>
        <p:spPr bwMode="auto">
          <a:xfrm>
            <a:off x="7248816" y="1181100"/>
            <a:ext cx="1729946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modeoflife.files.wordpress.com/2011/10/rocky-groun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7" r="22573"/>
          <a:stretch/>
        </p:blipFill>
        <p:spPr bwMode="auto">
          <a:xfrm>
            <a:off x="7249687" y="3238500"/>
            <a:ext cx="1729946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16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5:12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看你们学习的工夫，本该作师傅，谁知还得有人将神圣言小学的开端另教导你们，并且成了那必须吃奶，不能吃乾粮的人。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5:13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凡只能吃奶的都不熟练仁义的道理，因为他是婴孩；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5:14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惟独长大成人的纔能吃乾粮；他们的心窍习练得通达，就能分辨好歹了。</a:t>
            </a: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0242" y="190500"/>
            <a:ext cx="54649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神的道 </a:t>
            </a:r>
            <a:r>
              <a:rPr lang="en-US" altLang="zh-CN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 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心灵的食物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66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 t="7022"/>
          <a:stretch>
            <a:fillRect/>
          </a:stretch>
        </p:blipFill>
        <p:spPr bwMode="auto">
          <a:xfrm>
            <a:off x="0" y="-190500"/>
            <a:ext cx="9144000" cy="706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290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032" y="1076497"/>
            <a:ext cx="44217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13:5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有落在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土浅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石头地上的，土既不深，发苗最快</a:t>
            </a: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13:6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日头出来一晒，因为没有根，就枯乾</a:t>
            </a:r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了。</a:t>
            </a:r>
            <a:endParaRPr lang="en-US" altLang="zh-CN" sz="3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7649" y="190500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撒种的比喻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0" y="1181100"/>
            <a:ext cx="4464205" cy="433965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FF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FF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</a:t>
            </a:r>
            <a:r>
              <a:rPr lang="en-US" altLang="zh-CN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36:26 </a:t>
            </a:r>
            <a:r>
              <a:rPr lang="zh-CN" altLang="en-US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我也要赐给你们一个新心，将新灵放在你们里面，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又从你们的肉体中除掉石心，赐给你们肉心。</a:t>
            </a:r>
            <a:r>
              <a:rPr lang="en-US" altLang="zh-CN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36:27 </a:t>
            </a:r>
            <a:r>
              <a:rPr lang="zh-CN" altLang="en-US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我必将我的灵放在你们里面，使你们顺从我的律例，谨守遵行我的典章。</a:t>
            </a:r>
            <a:endParaRPr lang="zh-CN" altLang="en-US" sz="30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986615"/>
            <a:ext cx="4267200" cy="157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1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032" y="1076497"/>
            <a:ext cx="44217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13:5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有落在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土浅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石头地上的，土既不深，发苗最快</a:t>
            </a: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13:6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日头出来一晒，因为没有根，就枯乾</a:t>
            </a:r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了。</a:t>
            </a:r>
            <a:endParaRPr lang="en-US" altLang="zh-CN" sz="3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7649" y="190500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撒种的比喻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0" y="1181100"/>
            <a:ext cx="4464205" cy="433965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FF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FF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太</a:t>
            </a:r>
            <a:r>
              <a:rPr lang="en-US" altLang="zh-CN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3:1 </a:t>
            </a:r>
            <a:r>
              <a:rPr lang="zh-CN" altLang="en-US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那时，有施洗的约翰出来，在犹太的旷野传道，说：</a:t>
            </a:r>
            <a:r>
              <a:rPr lang="en-US" altLang="zh-CN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3:2 </a:t>
            </a:r>
            <a:r>
              <a:rPr lang="zh-CN" altLang="en-US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天国近了，你们应当悔改！</a:t>
            </a:r>
            <a:r>
              <a:rPr lang="en-US" altLang="zh-CN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3:3 </a:t>
            </a:r>
            <a:r>
              <a:rPr lang="zh-CN" altLang="en-US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这人就是先知以赛亚所说的。他说：在旷野有人声喊着说：预备主的道，修直他的路！</a:t>
            </a:r>
            <a:endParaRPr lang="zh-CN" altLang="en-US" sz="30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986615"/>
            <a:ext cx="4267200" cy="157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50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7086601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13:5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有落在土浅石头地上的，土既不深，发苗最快，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13:6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日头出来一晒，因为没有根，就枯乾了。</a:t>
            </a:r>
            <a:endParaRPr lang="en-US" altLang="zh-CN" sz="36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13:20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撒在石头地上的，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就是人听了道，当下欢喜领受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13:21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只因心里没有根，不过是暂时的，及至为道遭了患难，或是受了逼迫，立刻就跌倒了</a:t>
            </a: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7649" y="190500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撒种的比喻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http://modeoflife.files.wordpress.com/2011/10/rocky-groun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7" r="22573"/>
          <a:stretch/>
        </p:blipFill>
        <p:spPr bwMode="auto">
          <a:xfrm>
            <a:off x="7248816" y="1181100"/>
            <a:ext cx="1729946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modeoflife.files.wordpress.com/2011/10/rocky-groun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7" r="22573"/>
          <a:stretch/>
        </p:blipFill>
        <p:spPr bwMode="auto">
          <a:xfrm>
            <a:off x="7249687" y="3238500"/>
            <a:ext cx="1729946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59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10:1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律法既是将来美事的影儿，不是本物的真象，总不能藉着每年常献一样的祭物叫那近前来的人得以完全。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10:2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若不然，献祭的事岂不早已止住了么？因为礼拜的人，良心既被洁净，就不再觉得有罪了。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10:3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但这些祭物是叫人每年想起罪来；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10:4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因为公牛和山羊的血，断不能除罪。</a:t>
            </a: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190500"/>
            <a:ext cx="63914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福音有什么令人高兴的？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77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10:5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所以基督到世上来的时候，就说：神阿，祭物和礼物是你不愿意的；你曾给我预备了身体。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10:6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燔祭和赎罪祭是你不喜欢的。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10:7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那时我说：神阿，我来了，为要照你的旨意行；我的事在经卷上已经记载了</a:t>
            </a: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190500"/>
            <a:ext cx="63914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福音有什么令人高兴的？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77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</a:t>
            </a:r>
            <a:r>
              <a:rPr lang="en-US" altLang="zh-CN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10:8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以上说：祭物和礼物，燔祭和赎罪祭，是你不愿意的，也是你不喜欢的（这都是按着律法献的）；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10:9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后又说：我来了为要照你的旨意行；可见他是除去在先的，为要立定在后的。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10:10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我们凭这旨意，靠耶稣基督，只一次献上他的身体，就得以成圣。</a:t>
            </a: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190500"/>
            <a:ext cx="63914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福音有什么令人高兴的？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43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d8f4c1aefbd99dc43b46264d915c264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b2ae8c724367d98fccaf8422d7d00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DE7E33A-768C-4DE3-B8B7-8F053A7CEF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192CEE-5900-482E-BE20-28652FF1739B}">
  <ds:schemaRefs>
    <ds:schemaRef ds:uri="http://purl.org/dc/elements/1.1/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1748</TotalTime>
  <Words>1898</Words>
  <Application>Microsoft Office PowerPoint</Application>
  <PresentationFormat>On-screen Show (16:10)</PresentationFormat>
  <Paragraphs>61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微软雅黑</vt:lpstr>
      <vt:lpstr>楷体</vt:lpstr>
      <vt:lpstr>Arial</vt:lpstr>
      <vt:lpstr>Calibri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Yan Zhao</cp:lastModifiedBy>
  <cp:revision>207</cp:revision>
  <dcterms:created xsi:type="dcterms:W3CDTF">2011-09-04T18:01:24Z</dcterms:created>
  <dcterms:modified xsi:type="dcterms:W3CDTF">2015-09-13T13:08:56Z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  <property fmtid="{D5CDD505-2E9C-101B-9397-08002B2CF9AE}" pid="3" name="IsMyDocuments">
    <vt:bool>true</vt:bool>
  </property>
</Properties>
</file>