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44" r:id="rId5"/>
    <p:sldMasterId id="2147483756" r:id="rId6"/>
    <p:sldMasterId id="2147483780" r:id="rId7"/>
    <p:sldMasterId id="2147483792" r:id="rId8"/>
    <p:sldMasterId id="2147483804" r:id="rId9"/>
  </p:sldMasterIdLst>
  <p:notesMasterIdLst>
    <p:notesMasterId r:id="rId31"/>
  </p:notesMasterIdLst>
  <p:sldIdLst>
    <p:sldId id="447" r:id="rId10"/>
    <p:sldId id="460" r:id="rId11"/>
    <p:sldId id="503" r:id="rId12"/>
    <p:sldId id="493" r:id="rId13"/>
    <p:sldId id="495" r:id="rId14"/>
    <p:sldId id="494" r:id="rId15"/>
    <p:sldId id="487" r:id="rId16"/>
    <p:sldId id="488" r:id="rId17"/>
    <p:sldId id="478" r:id="rId18"/>
    <p:sldId id="486" r:id="rId19"/>
    <p:sldId id="504" r:id="rId20"/>
    <p:sldId id="483" r:id="rId21"/>
    <p:sldId id="505" r:id="rId22"/>
    <p:sldId id="509" r:id="rId23"/>
    <p:sldId id="484" r:id="rId24"/>
    <p:sldId id="510" r:id="rId25"/>
    <p:sldId id="481" r:id="rId26"/>
    <p:sldId id="496" r:id="rId27"/>
    <p:sldId id="497" r:id="rId28"/>
    <p:sldId id="489" r:id="rId29"/>
    <p:sldId id="506" r:id="rId3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624" y="6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1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9/7/15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56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8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3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46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00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31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04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9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26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86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88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31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39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59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88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51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7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04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99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42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15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45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30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79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63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4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9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180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20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97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581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684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60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70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684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17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0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678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76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605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498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70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68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893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786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359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812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332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328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977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388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404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88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1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24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23900"/>
            <a:ext cx="826380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000" b="1" dirty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人活着不是单靠食</a:t>
            </a:r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7000" b="1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7000" b="1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7000" b="1" dirty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887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13:1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当那一天，耶稣从房子里出来，坐在海边。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有许多人到他那里聚集，他只得上船坐下，众人都站在岸上。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他用比喻对他们讲许多道理，说：有一个撒种的出去撒种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46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487680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撒的时候，有落在路旁的，飞鸟来吃尽了；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13:19 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凡听见天国道理不明白的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，那恶者就来，把所撒在他心里的夺了去；这就是撒在路旁的了。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81600" y="1184850"/>
            <a:ext cx="3840047" cy="38779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3:5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耶稣说</a:t>
            </a:r>
            <a:r>
              <a:rPr lang="zh-CN" altLang="en-US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：我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实实在在的告诉你，人若不是从水和圣灵生的，就不能进神的国。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3:6 </a:t>
            </a:r>
            <a:r>
              <a:rPr lang="zh-CN" altLang="en-US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从肉身生的就是肉身；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从灵生的就是灵。</a:t>
            </a:r>
          </a:p>
        </p:txBody>
      </p:sp>
    </p:spTree>
    <p:extLst>
      <p:ext uri="{BB962C8B-B14F-4D97-AF65-F5344CB8AC3E}">
        <p14:creationId xmlns:p14="http://schemas.microsoft.com/office/powerpoint/2010/main" val="143025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487680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撒的时候，有落在路旁的，飞鸟来吃尽了；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13:19 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凡听见天国道理不明白的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，那恶者就来，把所撒在他心里的夺了去；这就是撒在路旁的了。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81600" y="1184850"/>
            <a:ext cx="3840047" cy="43396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林前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2:12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我们所领受的，并不是</a:t>
            </a:r>
            <a:r>
              <a:rPr lang="zh-CN" altLang="en-US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世上的灵，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乃是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从神来的灵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，叫我们能知道神开恩赐给我们的事。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2:13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并且我们讲说这些事，不是用</a:t>
            </a:r>
            <a:r>
              <a:rPr lang="zh-CN" altLang="en-US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人智慧所指教的言语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，乃是用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圣</a:t>
            </a:r>
            <a:r>
              <a:rPr lang="zh-CN" altLang="en-US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灵</a:t>
            </a: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116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487680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撒的时候，有落在路旁的，飞鸟来吃尽了；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13:19 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凡听见天国道理不明白的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，那恶者就来，把所撒在他心里的夺了去；这就是撒在路旁的了。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81600" y="1184850"/>
            <a:ext cx="3840047" cy="43396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指教的言语，将属灵的话解释属灵的事</a:t>
            </a:r>
            <a:r>
              <a:rPr lang="zh-CN" altLang="en-US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2:14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然而，</a:t>
            </a:r>
            <a:r>
              <a:rPr lang="zh-CN" altLang="en-US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属血气的人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不领会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神圣灵的事，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反倒以为愚拙，并且不能知道，因为这些事唯有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属灵的人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纔能看透。</a:t>
            </a:r>
          </a:p>
        </p:txBody>
      </p:sp>
    </p:spTree>
    <p:extLst>
      <p:ext uri="{BB962C8B-B14F-4D97-AF65-F5344CB8AC3E}">
        <p14:creationId xmlns:p14="http://schemas.microsoft.com/office/powerpoint/2010/main" val="416052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forcolor.org/word/wp-content/uploads/yes-my-cup-overflow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0"/>
          <a:stretch/>
        </p:blipFill>
        <p:spPr bwMode="auto">
          <a:xfrm>
            <a:off x="152400" y="1812612"/>
            <a:ext cx="561276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672" y="266700"/>
            <a:ext cx="5282215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solidFill>
                  <a:srgbClr val="FFFF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不一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样的生命</a:t>
            </a:r>
            <a:endParaRPr lang="en-US" sz="6600" b="1" dirty="0">
              <a:solidFill>
                <a:srgbClr val="FFFF0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2" descr="https://jefflesc.files.wordpress.com/2013/09/hole-in-the-soul3.jpg?w=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9575"/>
            <a:ext cx="3004175" cy="300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3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487680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撒的时候，有落在路旁的，飞鸟来吃尽了；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13:19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凡听见天国道理不明白的，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那恶者就来，把所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撒在他心里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的夺了去；这就是撒在路旁的了。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36478" y="3990381"/>
            <a:ext cx="3840047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13:37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他回答说：那撒好种的就是人子；</a:t>
            </a:r>
          </a:p>
        </p:txBody>
      </p:sp>
    </p:spTree>
    <p:extLst>
      <p:ext uri="{BB962C8B-B14F-4D97-AF65-F5344CB8AC3E}">
        <p14:creationId xmlns:p14="http://schemas.microsoft.com/office/powerpoint/2010/main" val="270873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487680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撒的时候，有落在路旁的，飞鸟来吃尽了；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13:19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凡听见天国道理不明白的，</a:t>
            </a: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那恶者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就来，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把所撒在他心里的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夺了去；这就是撒在路旁的了。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097460"/>
            <a:ext cx="3810000" cy="2771703"/>
          </a:xfrm>
          <a:prstGeom prst="rect">
            <a:avLst/>
          </a:prstGeom>
          <a:solidFill>
            <a:schemeClr val="accent3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36478" y="3990381"/>
            <a:ext cx="3840047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13:37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他回答说：那撒好种的就是人子；</a:t>
            </a:r>
          </a:p>
        </p:txBody>
      </p:sp>
    </p:spTree>
    <p:extLst>
      <p:ext uri="{BB962C8B-B14F-4D97-AF65-F5344CB8AC3E}">
        <p14:creationId xmlns:p14="http://schemas.microsoft.com/office/powerpoint/2010/main" val="372496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3340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有一个撒种的出去撒种。撒的时候，有落在路旁的，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被人践踏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，天上的飞鸟又来吃尽了。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那些在路旁的，就是人听了道，随后魔鬼来，从他们心里把道夺去，恐怕他们信了得救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0" y="1184850"/>
            <a:ext cx="3687647" cy="34163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</a:t>
            </a:r>
            <a:r>
              <a:rPr lang="en-US" altLang="zh-CN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16:23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耶稣转过来，对彼得说：</a:t>
            </a:r>
            <a:r>
              <a:rPr lang="zh-CN" altLang="en-US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撒但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，退我后边去罢！你是绊我脚的；因为你不体贴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神的意思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，只体贴</a:t>
            </a:r>
            <a:r>
              <a:rPr lang="zh-CN" altLang="en-US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人的意思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1429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3340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有一个撒种的出去撒种。撒的时候，有落在路旁的，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被人践踏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，天上的飞鸟又来吃尽了。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那些在路旁的，就是人听了道，随后魔鬼来，从他们心里把道夺去，恐怕他们信了得救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0" y="1184850"/>
            <a:ext cx="3687647" cy="34163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路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16:15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耶稣对他们说：你们是在人面前自称为义的，你们的心，神却知道；因为</a:t>
            </a:r>
            <a:r>
              <a:rPr lang="zh-CN" altLang="en-US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人所尊贵的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，是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看为可憎恶的。</a:t>
            </a:r>
          </a:p>
        </p:txBody>
      </p:sp>
    </p:spTree>
    <p:extLst>
      <p:ext uri="{BB962C8B-B14F-4D97-AF65-F5344CB8AC3E}">
        <p14:creationId xmlns:p14="http://schemas.microsoft.com/office/powerpoint/2010/main" val="272831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3340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有一个撒种的出去撒种。撒的时候，有落在路旁的，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被人践踏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，天上的飞鸟又来吃尽了。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那些在路旁的，就是人听了道，随后魔鬼来，从他们心里把道夺去，恐怕他们信了得救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0" y="1184850"/>
            <a:ext cx="3687647" cy="34163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2:8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你们要谨慎，恐怕有人用他的理学和虚空的妄言，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不照着基督，</a:t>
            </a:r>
            <a:r>
              <a:rPr lang="zh-CN" altLang="en-US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乃照人间的遗传和世上的小学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就把你们掳去。</a:t>
            </a:r>
          </a:p>
        </p:txBody>
      </p:sp>
    </p:spTree>
    <p:extLst>
      <p:ext uri="{BB962C8B-B14F-4D97-AF65-F5344CB8AC3E}">
        <p14:creationId xmlns:p14="http://schemas.microsoft.com/office/powerpoint/2010/main" val="327968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heartfood4thought.com/wp-content/uploads/2015/08/healthy_heart_foo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14300"/>
            <a:ext cx="6553200" cy="60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7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3340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有一个撒种的出去撒种。撒的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时候，有落在路旁的，被人践踏，天上的飞鸟又来吃尽了。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那些在路旁的，就是人听了道，随后魔鬼来，从他们心里把道夺去，恐怕他们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信了得救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0" y="1184850"/>
            <a:ext cx="3687647" cy="295465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罗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1:16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我不以福音为耻；这福音本是神的大能，要救一切相信的，先是犹太人，后是希腊人</a:t>
            </a:r>
            <a:r>
              <a:rPr lang="zh-CN" altLang="en-US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0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204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76300"/>
            <a:ext cx="47243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耶稣被交给人，是为我们的过犯；复活，是为叫我们称义（或作：耶稣是为我们的过犯交付了，是为我们称义复活了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 Who was delivered for our offences, and was raised again for our justification.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7" descr="http://jattoenterprises.files.wordpress.com/2012/01/10_christ-in-m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1675"/>
            <a:ext cx="2667000" cy="20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(1) God brought an end to my old SELF-controlled life, (2) God made me a new person in Christ, and (3) God gave Christ to live in me as my new ma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057525"/>
            <a:ext cx="35528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15200" y="1181100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信心</a:t>
            </a:r>
            <a:endParaRPr lang="en-US" altLang="zh-CN" sz="3600" b="1" dirty="0" smtClean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生活</a:t>
            </a:r>
            <a:endParaRPr lang="en-US" sz="3600" b="1" dirty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792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olicreligionteacher.files.wordpress.com/2012/07/empty-heart-dude-with-st-augustine-quote-big-po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7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01700"/>
            <a:ext cx="5334000" cy="457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3:4 </a:t>
            </a:r>
            <a:r>
              <a:rPr lang="zh-CN" altLang="en-US" sz="4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蛇</a:t>
            </a:r>
            <a:r>
              <a:rPr lang="zh-CN" altLang="en-US" sz="48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对女人说：你们不一定死</a:t>
            </a:r>
            <a:r>
              <a:rPr lang="zh-CN" altLang="en-US" sz="4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en-US" altLang="zh-CN" sz="4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4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8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因为　神知道，你们吃的日子眼睛就明亮了，你们便如神能知道善恶</a:t>
            </a:r>
            <a:r>
              <a:rPr lang="zh-CN" altLang="en-US" sz="4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7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50900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154" y="-37372"/>
            <a:ext cx="914224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私</a:t>
            </a:r>
            <a:r>
              <a:rPr lang="zh-CN" alt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欲 </a:t>
            </a:r>
            <a:r>
              <a:rPr lang="en-US" altLang="zh-CN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内心的缺乏感</a:t>
            </a:r>
            <a:r>
              <a:rPr lang="en-US" altLang="zh-CN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) </a:t>
            </a:r>
            <a:r>
              <a:rPr lang="zh-CN" alt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从哪里来？</a:t>
            </a:r>
            <a:endParaRPr lang="zh-CN" altLang="en-US" sz="48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771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摩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8:11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主耶和华说：日子将到，我必命饑荒降在地上。人饥饿非因无饼，乾渴非因无水，乃因不听耶和华的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 （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 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famine of bread, nor a thirst for water, but of hearing the words of the LORD: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他们必飘流，从这海到那海，从北边到东边，往来奔跑，寻求耶和华的话，却寻不着。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0242" y="190500"/>
            <a:ext cx="5464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神的道 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心灵的食物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68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8192"/>
            <a:ext cx="25146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 smtClean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4:4 </a:t>
            </a:r>
            <a:r>
              <a:rPr lang="zh-CN" altLang="en-US" sz="3600" b="1" dirty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耶稣却回答说：经上记着说：</a:t>
            </a:r>
            <a:r>
              <a:rPr lang="zh-CN" altLang="en-US" sz="3600" b="1" dirty="0">
                <a:solidFill>
                  <a:srgbClr val="FF00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人活着，不是单靠食物，乃是靠神口里所出的一切话。</a:t>
            </a:r>
            <a:endParaRPr lang="en-US" altLang="zh-CN" sz="3600" b="1" dirty="0">
              <a:solidFill>
                <a:srgbClr val="FF0000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endParaRPr lang="en-US" altLang="zh-CN" sz="3600" b="1" dirty="0">
              <a:solidFill>
                <a:prstClr val="black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526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6:32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耶稣说：我实实在在的告诉你们，那从天上来的粮不是摩西赐给你们的，乃是我父将天上来的真粮赐给你们。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6:33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因为神的粮就是那从天上降下来、赐生命给世界的。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6:34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他们说：主阿，常将这粮赐给我们！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6:35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耶稣说：我就是生命的粮。到我这里来的，必定不饿；信我的，永远不渴。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0242" y="190500"/>
            <a:ext cx="5464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神的道 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心灵的食物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72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看你们学习的工夫，本该作师傅，谁知还得有人将神圣言小学的开端另教导你们，并且成了那必须吃奶，不能吃乾粮的人。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凡只能吃奶的都不熟练仁义的道理，因为他是婴孩；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惟独长大成人的纔能吃乾粮；他们的心窍习练得通达，就能分辨好歹了。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0242" y="190500"/>
            <a:ext cx="5464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神的道 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心灵的食物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12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t="7022"/>
          <a:stretch>
            <a:fillRect/>
          </a:stretch>
        </p:blipFill>
        <p:spPr bwMode="auto">
          <a:xfrm>
            <a:off x="0" y="-190500"/>
            <a:ext cx="9144000" cy="706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674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E7E33A-768C-4DE3-B8B7-8F053A7CE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1848</TotalTime>
  <Words>923</Words>
  <Application>Microsoft Macintosh PowerPoint</Application>
  <PresentationFormat>On-screen Show (16:10)</PresentationFormat>
  <Paragraphs>66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Office Theme</vt:lpstr>
      <vt:lpstr>4_Office Theme</vt:lpstr>
      <vt:lpstr>1_Office Theme</vt:lpstr>
      <vt:lpstr>3_Office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Dean Lin</cp:lastModifiedBy>
  <cp:revision>211</cp:revision>
  <dcterms:created xsi:type="dcterms:W3CDTF">2011-09-04T18:01:24Z</dcterms:created>
  <dcterms:modified xsi:type="dcterms:W3CDTF">2015-09-07T19:31:32Z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  <property fmtid="{D5CDD505-2E9C-101B-9397-08002B2CF9AE}" pid="3" name="IsMyDocuments">
    <vt:bool>true</vt:bool>
  </property>
</Properties>
</file>